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3" r:id="rId3"/>
    <p:sldId id="267" r:id="rId4"/>
    <p:sldId id="268" r:id="rId5"/>
    <p:sldId id="264" r:id="rId6"/>
    <p:sldId id="258" r:id="rId7"/>
    <p:sldId id="262" r:id="rId8"/>
    <p:sldId id="259" r:id="rId9"/>
    <p:sldId id="270" r:id="rId10"/>
    <p:sldId id="269"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1D6"/>
    <a:srgbClr val="B6CDC2"/>
    <a:srgbClr val="1B3775"/>
    <a:srgbClr val="B48150"/>
    <a:srgbClr val="2023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42"/>
    <p:restoredTop sz="81274"/>
  </p:normalViewPr>
  <p:slideViewPr>
    <p:cSldViewPr snapToGrid="0" snapToObjects="1">
      <p:cViewPr>
        <p:scale>
          <a:sx n="67" d="100"/>
          <a:sy n="67" d="100"/>
        </p:scale>
        <p:origin x="-108" y="-660"/>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75370-741F-134E-98A0-AB0D85125385}"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9127442C-E076-4848-B3EA-9534E6B5B24A}">
      <dgm:prSet phldrT="[Text]"/>
      <dgm:spPr>
        <a:solidFill>
          <a:srgbClr val="1B3775"/>
        </a:solidFill>
      </dgm:spPr>
      <dgm:t>
        <a:bodyPr/>
        <a:lstStyle/>
        <a:p>
          <a:r>
            <a:rPr lang="en-US" dirty="0"/>
            <a:t>Unfair treatment at work</a:t>
          </a:r>
        </a:p>
      </dgm:t>
    </dgm:pt>
    <dgm:pt modelId="{42D18B55-7112-A044-AC2B-4E8AB9305BFA}" type="parTrans" cxnId="{D57C0DEF-825B-E741-89AA-3F16926C7A20}">
      <dgm:prSet/>
      <dgm:spPr/>
      <dgm:t>
        <a:bodyPr/>
        <a:lstStyle/>
        <a:p>
          <a:endParaRPr lang="en-US"/>
        </a:p>
      </dgm:t>
    </dgm:pt>
    <dgm:pt modelId="{068A8A77-F6B8-9549-A35C-687FE611073F}" type="sibTrans" cxnId="{D57C0DEF-825B-E741-89AA-3F16926C7A20}">
      <dgm:prSet/>
      <dgm:spPr/>
      <dgm:t>
        <a:bodyPr/>
        <a:lstStyle/>
        <a:p>
          <a:endParaRPr lang="en-US"/>
        </a:p>
      </dgm:t>
    </dgm:pt>
    <dgm:pt modelId="{A0FC6214-3AFD-3D42-8D17-FEF41F9C19DD}">
      <dgm:prSet phldrT="[Text]"/>
      <dgm:spPr>
        <a:solidFill>
          <a:srgbClr val="1B3775"/>
        </a:solidFill>
      </dgm:spPr>
      <dgm:t>
        <a:bodyPr/>
        <a:lstStyle/>
        <a:p>
          <a:r>
            <a:rPr lang="en-US" dirty="0"/>
            <a:t>Unclear communications from manager</a:t>
          </a:r>
        </a:p>
      </dgm:t>
    </dgm:pt>
    <dgm:pt modelId="{C50B3C7D-9A52-E646-B57A-FEE93742F5A1}" type="parTrans" cxnId="{10478237-C1AB-924D-8720-2C27BD1B2096}">
      <dgm:prSet/>
      <dgm:spPr/>
      <dgm:t>
        <a:bodyPr/>
        <a:lstStyle/>
        <a:p>
          <a:endParaRPr lang="en-US"/>
        </a:p>
      </dgm:t>
    </dgm:pt>
    <dgm:pt modelId="{B787C209-888F-4C4B-B22B-A9D314C58282}" type="sibTrans" cxnId="{10478237-C1AB-924D-8720-2C27BD1B2096}">
      <dgm:prSet/>
      <dgm:spPr/>
      <dgm:t>
        <a:bodyPr/>
        <a:lstStyle/>
        <a:p>
          <a:endParaRPr lang="en-US"/>
        </a:p>
      </dgm:t>
    </dgm:pt>
    <dgm:pt modelId="{A08BF42D-216F-774B-ADDC-10CDA399C046}">
      <dgm:prSet phldrT="[Text]"/>
      <dgm:spPr>
        <a:solidFill>
          <a:srgbClr val="1B3775"/>
        </a:solidFill>
      </dgm:spPr>
      <dgm:t>
        <a:bodyPr/>
        <a:lstStyle/>
        <a:p>
          <a:r>
            <a:rPr lang="en-US" dirty="0"/>
            <a:t>Lack of manager support</a:t>
          </a:r>
        </a:p>
      </dgm:t>
    </dgm:pt>
    <dgm:pt modelId="{AC311EC3-52A6-FF44-BDB5-B435F228A70F}" type="parTrans" cxnId="{98C46BD3-890F-8F4F-B5D6-0D48468C9310}">
      <dgm:prSet/>
      <dgm:spPr/>
      <dgm:t>
        <a:bodyPr/>
        <a:lstStyle/>
        <a:p>
          <a:endParaRPr lang="en-US"/>
        </a:p>
      </dgm:t>
    </dgm:pt>
    <dgm:pt modelId="{FDBC38F3-33A9-E84F-BE9C-C32F1C33A9B7}" type="sibTrans" cxnId="{98C46BD3-890F-8F4F-B5D6-0D48468C9310}">
      <dgm:prSet/>
      <dgm:spPr/>
      <dgm:t>
        <a:bodyPr/>
        <a:lstStyle/>
        <a:p>
          <a:endParaRPr lang="en-US"/>
        </a:p>
      </dgm:t>
    </dgm:pt>
    <dgm:pt modelId="{DC2898D0-CD5A-9D4A-8A28-561E6F336D5A}">
      <dgm:prSet phldrT="[Text]"/>
      <dgm:spPr>
        <a:solidFill>
          <a:srgbClr val="1B3775"/>
        </a:solidFill>
      </dgm:spPr>
      <dgm:t>
        <a:bodyPr/>
        <a:lstStyle/>
        <a:p>
          <a:r>
            <a:rPr lang="en-US" dirty="0"/>
            <a:t>Unreasonable time pressure</a:t>
          </a:r>
        </a:p>
      </dgm:t>
    </dgm:pt>
    <dgm:pt modelId="{CD575105-2BCB-0441-81EA-87ACB1E486C4}" type="parTrans" cxnId="{55E58378-363C-B843-A0A4-40B5763FB22D}">
      <dgm:prSet/>
      <dgm:spPr/>
      <dgm:t>
        <a:bodyPr/>
        <a:lstStyle/>
        <a:p>
          <a:endParaRPr lang="en-US"/>
        </a:p>
      </dgm:t>
    </dgm:pt>
    <dgm:pt modelId="{336361A7-4275-EF46-8B63-A7A63319D3DE}" type="sibTrans" cxnId="{55E58378-363C-B843-A0A4-40B5763FB22D}">
      <dgm:prSet/>
      <dgm:spPr/>
      <dgm:t>
        <a:bodyPr/>
        <a:lstStyle/>
        <a:p>
          <a:endParaRPr lang="en-US"/>
        </a:p>
      </dgm:t>
    </dgm:pt>
    <dgm:pt modelId="{81EBEE17-AFB6-6547-84F3-1797177CE7E3}">
      <dgm:prSet phldrT="[Text]"/>
      <dgm:spPr>
        <a:solidFill>
          <a:srgbClr val="1B3775"/>
        </a:solidFill>
      </dgm:spPr>
      <dgm:t>
        <a:bodyPr/>
        <a:lstStyle/>
        <a:p>
          <a:r>
            <a:rPr lang="en-US" dirty="0"/>
            <a:t>Unmanageable workload</a:t>
          </a:r>
        </a:p>
      </dgm:t>
    </dgm:pt>
    <dgm:pt modelId="{EC45BF08-3024-7A4E-8D96-043A0D844150}" type="sibTrans" cxnId="{3AF50C1F-F095-B644-82A8-18C4EB7130CA}">
      <dgm:prSet/>
      <dgm:spPr/>
      <dgm:t>
        <a:bodyPr/>
        <a:lstStyle/>
        <a:p>
          <a:endParaRPr lang="en-US"/>
        </a:p>
      </dgm:t>
    </dgm:pt>
    <dgm:pt modelId="{4B1FC85F-75F5-D345-9612-B93049A45B47}" type="parTrans" cxnId="{3AF50C1F-F095-B644-82A8-18C4EB7130CA}">
      <dgm:prSet/>
      <dgm:spPr/>
      <dgm:t>
        <a:bodyPr/>
        <a:lstStyle/>
        <a:p>
          <a:endParaRPr lang="en-US"/>
        </a:p>
      </dgm:t>
    </dgm:pt>
    <dgm:pt modelId="{F723EBF0-0704-F64A-94C5-005C0DF6C3DA}" type="pres">
      <dgm:prSet presAssocID="{F1B75370-741F-134E-98A0-AB0D85125385}" presName="Name0" presStyleCnt="0">
        <dgm:presLayoutVars>
          <dgm:chMax val="7"/>
          <dgm:chPref val="7"/>
          <dgm:dir/>
        </dgm:presLayoutVars>
      </dgm:prSet>
      <dgm:spPr/>
      <dgm:t>
        <a:bodyPr/>
        <a:lstStyle/>
        <a:p>
          <a:endParaRPr lang="en-US"/>
        </a:p>
      </dgm:t>
    </dgm:pt>
    <dgm:pt modelId="{4FF5875B-78A0-9442-8E6D-D2FA206574DA}" type="pres">
      <dgm:prSet presAssocID="{F1B75370-741F-134E-98A0-AB0D85125385}" presName="Name1" presStyleCnt="0"/>
      <dgm:spPr/>
    </dgm:pt>
    <dgm:pt modelId="{30D5012D-AEEF-9A40-8C09-25F53CB1F358}" type="pres">
      <dgm:prSet presAssocID="{F1B75370-741F-134E-98A0-AB0D85125385}" presName="cycle" presStyleCnt="0"/>
      <dgm:spPr/>
    </dgm:pt>
    <dgm:pt modelId="{5E12F3D6-25E9-C743-A4D7-BB6D24B217F7}" type="pres">
      <dgm:prSet presAssocID="{F1B75370-741F-134E-98A0-AB0D85125385}" presName="srcNode" presStyleLbl="node1" presStyleIdx="0" presStyleCnt="5"/>
      <dgm:spPr/>
    </dgm:pt>
    <dgm:pt modelId="{DF8DD4B5-4B2A-7145-B72A-E2D2E780C8E2}" type="pres">
      <dgm:prSet presAssocID="{F1B75370-741F-134E-98A0-AB0D85125385}" presName="conn" presStyleLbl="parChTrans1D2" presStyleIdx="0" presStyleCnt="1"/>
      <dgm:spPr/>
      <dgm:t>
        <a:bodyPr/>
        <a:lstStyle/>
        <a:p>
          <a:endParaRPr lang="en-US"/>
        </a:p>
      </dgm:t>
    </dgm:pt>
    <dgm:pt modelId="{D021CF92-9EFD-FC4D-A4F8-6168D2ECE03B}" type="pres">
      <dgm:prSet presAssocID="{F1B75370-741F-134E-98A0-AB0D85125385}" presName="extraNode" presStyleLbl="node1" presStyleIdx="0" presStyleCnt="5"/>
      <dgm:spPr/>
    </dgm:pt>
    <dgm:pt modelId="{59942ECF-A773-E74D-AC0B-C7F52E565B95}" type="pres">
      <dgm:prSet presAssocID="{F1B75370-741F-134E-98A0-AB0D85125385}" presName="dstNode" presStyleLbl="node1" presStyleIdx="0" presStyleCnt="5"/>
      <dgm:spPr/>
    </dgm:pt>
    <dgm:pt modelId="{5775F56C-BF41-AC48-9775-C1713C3DA49B}" type="pres">
      <dgm:prSet presAssocID="{9127442C-E076-4848-B3EA-9534E6B5B24A}" presName="text_1" presStyleLbl="node1" presStyleIdx="0" presStyleCnt="5">
        <dgm:presLayoutVars>
          <dgm:bulletEnabled val="1"/>
        </dgm:presLayoutVars>
      </dgm:prSet>
      <dgm:spPr/>
      <dgm:t>
        <a:bodyPr/>
        <a:lstStyle/>
        <a:p>
          <a:endParaRPr lang="en-US"/>
        </a:p>
      </dgm:t>
    </dgm:pt>
    <dgm:pt modelId="{682344BD-F4C0-2148-9C13-D044147EF057}" type="pres">
      <dgm:prSet presAssocID="{9127442C-E076-4848-B3EA-9534E6B5B24A}" presName="accent_1" presStyleCnt="0"/>
      <dgm:spPr/>
    </dgm:pt>
    <dgm:pt modelId="{7E0E3E6B-054A-394B-94EA-8390B9682D0A}" type="pres">
      <dgm:prSet presAssocID="{9127442C-E076-4848-B3EA-9534E6B5B24A}" presName="accentRepeatNode" presStyleLbl="solidFgAcc1" presStyleIdx="0" presStyleCnt="5"/>
      <dgm:spPr/>
    </dgm:pt>
    <dgm:pt modelId="{4D1FBCA6-5093-F448-B2A0-32011C7882B0}" type="pres">
      <dgm:prSet presAssocID="{81EBEE17-AFB6-6547-84F3-1797177CE7E3}" presName="text_2" presStyleLbl="node1" presStyleIdx="1" presStyleCnt="5">
        <dgm:presLayoutVars>
          <dgm:bulletEnabled val="1"/>
        </dgm:presLayoutVars>
      </dgm:prSet>
      <dgm:spPr/>
      <dgm:t>
        <a:bodyPr/>
        <a:lstStyle/>
        <a:p>
          <a:endParaRPr lang="en-US"/>
        </a:p>
      </dgm:t>
    </dgm:pt>
    <dgm:pt modelId="{5FC3DD93-4653-7747-98B5-C9FA3B4D8B61}" type="pres">
      <dgm:prSet presAssocID="{81EBEE17-AFB6-6547-84F3-1797177CE7E3}" presName="accent_2" presStyleCnt="0"/>
      <dgm:spPr/>
    </dgm:pt>
    <dgm:pt modelId="{4EA1D9E6-1DB0-9542-A0E0-CFE0F272AC35}" type="pres">
      <dgm:prSet presAssocID="{81EBEE17-AFB6-6547-84F3-1797177CE7E3}" presName="accentRepeatNode" presStyleLbl="solidFgAcc1" presStyleIdx="1" presStyleCnt="5"/>
      <dgm:spPr/>
    </dgm:pt>
    <dgm:pt modelId="{BEB95C98-9D29-E246-B654-B086D870FDAB}" type="pres">
      <dgm:prSet presAssocID="{A0FC6214-3AFD-3D42-8D17-FEF41F9C19DD}" presName="text_3" presStyleLbl="node1" presStyleIdx="2" presStyleCnt="5">
        <dgm:presLayoutVars>
          <dgm:bulletEnabled val="1"/>
        </dgm:presLayoutVars>
      </dgm:prSet>
      <dgm:spPr/>
      <dgm:t>
        <a:bodyPr/>
        <a:lstStyle/>
        <a:p>
          <a:endParaRPr lang="en-US"/>
        </a:p>
      </dgm:t>
    </dgm:pt>
    <dgm:pt modelId="{DC421988-27D9-C44F-AE32-99FD463D3207}" type="pres">
      <dgm:prSet presAssocID="{A0FC6214-3AFD-3D42-8D17-FEF41F9C19DD}" presName="accent_3" presStyleCnt="0"/>
      <dgm:spPr/>
    </dgm:pt>
    <dgm:pt modelId="{8B7B0F3C-F4F9-0C4C-BDB0-9CA044FC63F0}" type="pres">
      <dgm:prSet presAssocID="{A0FC6214-3AFD-3D42-8D17-FEF41F9C19DD}" presName="accentRepeatNode" presStyleLbl="solidFgAcc1" presStyleIdx="2" presStyleCnt="5"/>
      <dgm:spPr/>
    </dgm:pt>
    <dgm:pt modelId="{CF77DA7A-5FCE-114C-A903-1897B0EB2EEA}" type="pres">
      <dgm:prSet presAssocID="{A08BF42D-216F-774B-ADDC-10CDA399C046}" presName="text_4" presStyleLbl="node1" presStyleIdx="3" presStyleCnt="5">
        <dgm:presLayoutVars>
          <dgm:bulletEnabled val="1"/>
        </dgm:presLayoutVars>
      </dgm:prSet>
      <dgm:spPr/>
      <dgm:t>
        <a:bodyPr/>
        <a:lstStyle/>
        <a:p>
          <a:endParaRPr lang="en-US"/>
        </a:p>
      </dgm:t>
    </dgm:pt>
    <dgm:pt modelId="{76B03568-256F-D148-8150-D2BD00748E0C}" type="pres">
      <dgm:prSet presAssocID="{A08BF42D-216F-774B-ADDC-10CDA399C046}" presName="accent_4" presStyleCnt="0"/>
      <dgm:spPr/>
    </dgm:pt>
    <dgm:pt modelId="{FB8B028A-9490-EB40-84CC-E133E2A80A15}" type="pres">
      <dgm:prSet presAssocID="{A08BF42D-216F-774B-ADDC-10CDA399C046}" presName="accentRepeatNode" presStyleLbl="solidFgAcc1" presStyleIdx="3" presStyleCnt="5"/>
      <dgm:spPr/>
    </dgm:pt>
    <dgm:pt modelId="{A35DA57A-D6F4-1748-8003-BD245E7D62BA}" type="pres">
      <dgm:prSet presAssocID="{DC2898D0-CD5A-9D4A-8A28-561E6F336D5A}" presName="text_5" presStyleLbl="node1" presStyleIdx="4" presStyleCnt="5">
        <dgm:presLayoutVars>
          <dgm:bulletEnabled val="1"/>
        </dgm:presLayoutVars>
      </dgm:prSet>
      <dgm:spPr/>
      <dgm:t>
        <a:bodyPr/>
        <a:lstStyle/>
        <a:p>
          <a:endParaRPr lang="en-US"/>
        </a:p>
      </dgm:t>
    </dgm:pt>
    <dgm:pt modelId="{E3F73864-E369-E742-9754-E3461E36CAB4}" type="pres">
      <dgm:prSet presAssocID="{DC2898D0-CD5A-9D4A-8A28-561E6F336D5A}" presName="accent_5" presStyleCnt="0"/>
      <dgm:spPr/>
    </dgm:pt>
    <dgm:pt modelId="{8494CEB5-7E71-0742-B5E1-4B6F81415F78}" type="pres">
      <dgm:prSet presAssocID="{DC2898D0-CD5A-9D4A-8A28-561E6F336D5A}" presName="accentRepeatNode" presStyleLbl="solidFgAcc1" presStyleIdx="4" presStyleCnt="5"/>
      <dgm:spPr/>
    </dgm:pt>
  </dgm:ptLst>
  <dgm:cxnLst>
    <dgm:cxn modelId="{D57C0DEF-825B-E741-89AA-3F16926C7A20}" srcId="{F1B75370-741F-134E-98A0-AB0D85125385}" destId="{9127442C-E076-4848-B3EA-9534E6B5B24A}" srcOrd="0" destOrd="0" parTransId="{42D18B55-7112-A044-AC2B-4E8AB9305BFA}" sibTransId="{068A8A77-F6B8-9549-A35C-687FE611073F}"/>
    <dgm:cxn modelId="{3AF50C1F-F095-B644-82A8-18C4EB7130CA}" srcId="{F1B75370-741F-134E-98A0-AB0D85125385}" destId="{81EBEE17-AFB6-6547-84F3-1797177CE7E3}" srcOrd="1" destOrd="0" parTransId="{4B1FC85F-75F5-D345-9612-B93049A45B47}" sibTransId="{EC45BF08-3024-7A4E-8D96-043A0D844150}"/>
    <dgm:cxn modelId="{A7A796BB-6EB6-2446-BD36-596DC4C03B54}" type="presOf" srcId="{81EBEE17-AFB6-6547-84F3-1797177CE7E3}" destId="{4D1FBCA6-5093-F448-B2A0-32011C7882B0}" srcOrd="0" destOrd="0" presId="urn:microsoft.com/office/officeart/2008/layout/VerticalCurvedList"/>
    <dgm:cxn modelId="{10478237-C1AB-924D-8720-2C27BD1B2096}" srcId="{F1B75370-741F-134E-98A0-AB0D85125385}" destId="{A0FC6214-3AFD-3D42-8D17-FEF41F9C19DD}" srcOrd="2" destOrd="0" parTransId="{C50B3C7D-9A52-E646-B57A-FEE93742F5A1}" sibTransId="{B787C209-888F-4C4B-B22B-A9D314C58282}"/>
    <dgm:cxn modelId="{C5A3243F-094D-BA48-8DFA-8D601679993C}" type="presOf" srcId="{DC2898D0-CD5A-9D4A-8A28-561E6F336D5A}" destId="{A35DA57A-D6F4-1748-8003-BD245E7D62BA}" srcOrd="0" destOrd="0" presId="urn:microsoft.com/office/officeart/2008/layout/VerticalCurvedList"/>
    <dgm:cxn modelId="{6D0E9A8A-13BE-8D46-8043-5D74367FA883}" type="presOf" srcId="{A0FC6214-3AFD-3D42-8D17-FEF41F9C19DD}" destId="{BEB95C98-9D29-E246-B654-B086D870FDAB}" srcOrd="0" destOrd="0" presId="urn:microsoft.com/office/officeart/2008/layout/VerticalCurvedList"/>
    <dgm:cxn modelId="{98C46BD3-890F-8F4F-B5D6-0D48468C9310}" srcId="{F1B75370-741F-134E-98A0-AB0D85125385}" destId="{A08BF42D-216F-774B-ADDC-10CDA399C046}" srcOrd="3" destOrd="0" parTransId="{AC311EC3-52A6-FF44-BDB5-B435F228A70F}" sibTransId="{FDBC38F3-33A9-E84F-BE9C-C32F1C33A9B7}"/>
    <dgm:cxn modelId="{6E072968-700D-5447-9200-4377B1871948}" type="presOf" srcId="{F1B75370-741F-134E-98A0-AB0D85125385}" destId="{F723EBF0-0704-F64A-94C5-005C0DF6C3DA}" srcOrd="0" destOrd="0" presId="urn:microsoft.com/office/officeart/2008/layout/VerticalCurvedList"/>
    <dgm:cxn modelId="{059455CC-A269-764D-A462-D5CE12774846}" type="presOf" srcId="{A08BF42D-216F-774B-ADDC-10CDA399C046}" destId="{CF77DA7A-5FCE-114C-A903-1897B0EB2EEA}" srcOrd="0" destOrd="0" presId="urn:microsoft.com/office/officeart/2008/layout/VerticalCurvedList"/>
    <dgm:cxn modelId="{55E58378-363C-B843-A0A4-40B5763FB22D}" srcId="{F1B75370-741F-134E-98A0-AB0D85125385}" destId="{DC2898D0-CD5A-9D4A-8A28-561E6F336D5A}" srcOrd="4" destOrd="0" parTransId="{CD575105-2BCB-0441-81EA-87ACB1E486C4}" sibTransId="{336361A7-4275-EF46-8B63-A7A63319D3DE}"/>
    <dgm:cxn modelId="{D8D5414C-123F-1647-BE90-1E08F2CF049A}" type="presOf" srcId="{9127442C-E076-4848-B3EA-9534E6B5B24A}" destId="{5775F56C-BF41-AC48-9775-C1713C3DA49B}" srcOrd="0" destOrd="0" presId="urn:microsoft.com/office/officeart/2008/layout/VerticalCurvedList"/>
    <dgm:cxn modelId="{90EAA498-B00F-1242-B66B-3E98AC7F8A72}" type="presOf" srcId="{068A8A77-F6B8-9549-A35C-687FE611073F}" destId="{DF8DD4B5-4B2A-7145-B72A-E2D2E780C8E2}" srcOrd="0" destOrd="0" presId="urn:microsoft.com/office/officeart/2008/layout/VerticalCurvedList"/>
    <dgm:cxn modelId="{2CE51094-72BE-EC46-A389-D36DA41CDCF5}" type="presParOf" srcId="{F723EBF0-0704-F64A-94C5-005C0DF6C3DA}" destId="{4FF5875B-78A0-9442-8E6D-D2FA206574DA}" srcOrd="0" destOrd="0" presId="urn:microsoft.com/office/officeart/2008/layout/VerticalCurvedList"/>
    <dgm:cxn modelId="{15D301C7-C806-2141-8BBD-8AE8B9CFBDC0}" type="presParOf" srcId="{4FF5875B-78A0-9442-8E6D-D2FA206574DA}" destId="{30D5012D-AEEF-9A40-8C09-25F53CB1F358}" srcOrd="0" destOrd="0" presId="urn:microsoft.com/office/officeart/2008/layout/VerticalCurvedList"/>
    <dgm:cxn modelId="{DB6F4460-7A6F-E64B-9229-2B8AFA186406}" type="presParOf" srcId="{30D5012D-AEEF-9A40-8C09-25F53CB1F358}" destId="{5E12F3D6-25E9-C743-A4D7-BB6D24B217F7}" srcOrd="0" destOrd="0" presId="urn:microsoft.com/office/officeart/2008/layout/VerticalCurvedList"/>
    <dgm:cxn modelId="{DD07C799-71B1-B44D-8BCE-B0AAF7B5094C}" type="presParOf" srcId="{30D5012D-AEEF-9A40-8C09-25F53CB1F358}" destId="{DF8DD4B5-4B2A-7145-B72A-E2D2E780C8E2}" srcOrd="1" destOrd="0" presId="urn:microsoft.com/office/officeart/2008/layout/VerticalCurvedList"/>
    <dgm:cxn modelId="{2C74994C-1B93-9344-BF93-22F749D9BF14}" type="presParOf" srcId="{30D5012D-AEEF-9A40-8C09-25F53CB1F358}" destId="{D021CF92-9EFD-FC4D-A4F8-6168D2ECE03B}" srcOrd="2" destOrd="0" presId="urn:microsoft.com/office/officeart/2008/layout/VerticalCurvedList"/>
    <dgm:cxn modelId="{192C7EC8-54E3-FC4B-901E-C0CF10400AE7}" type="presParOf" srcId="{30D5012D-AEEF-9A40-8C09-25F53CB1F358}" destId="{59942ECF-A773-E74D-AC0B-C7F52E565B95}" srcOrd="3" destOrd="0" presId="urn:microsoft.com/office/officeart/2008/layout/VerticalCurvedList"/>
    <dgm:cxn modelId="{DAA75323-F685-F947-8DB2-059ED0F488F6}" type="presParOf" srcId="{4FF5875B-78A0-9442-8E6D-D2FA206574DA}" destId="{5775F56C-BF41-AC48-9775-C1713C3DA49B}" srcOrd="1" destOrd="0" presId="urn:microsoft.com/office/officeart/2008/layout/VerticalCurvedList"/>
    <dgm:cxn modelId="{74D59DC5-1E6B-104C-A040-A1EF64688A2C}" type="presParOf" srcId="{4FF5875B-78A0-9442-8E6D-D2FA206574DA}" destId="{682344BD-F4C0-2148-9C13-D044147EF057}" srcOrd="2" destOrd="0" presId="urn:microsoft.com/office/officeart/2008/layout/VerticalCurvedList"/>
    <dgm:cxn modelId="{31F35BCB-9766-9D40-81B3-E021166ED200}" type="presParOf" srcId="{682344BD-F4C0-2148-9C13-D044147EF057}" destId="{7E0E3E6B-054A-394B-94EA-8390B9682D0A}" srcOrd="0" destOrd="0" presId="urn:microsoft.com/office/officeart/2008/layout/VerticalCurvedList"/>
    <dgm:cxn modelId="{CB8AA96D-9919-B142-A9BA-6B37DCEC65F8}" type="presParOf" srcId="{4FF5875B-78A0-9442-8E6D-D2FA206574DA}" destId="{4D1FBCA6-5093-F448-B2A0-32011C7882B0}" srcOrd="3" destOrd="0" presId="urn:microsoft.com/office/officeart/2008/layout/VerticalCurvedList"/>
    <dgm:cxn modelId="{B9E94947-59E9-CB41-A51E-65A86AEE1BAF}" type="presParOf" srcId="{4FF5875B-78A0-9442-8E6D-D2FA206574DA}" destId="{5FC3DD93-4653-7747-98B5-C9FA3B4D8B61}" srcOrd="4" destOrd="0" presId="urn:microsoft.com/office/officeart/2008/layout/VerticalCurvedList"/>
    <dgm:cxn modelId="{CD1663A9-CF79-3F40-B54F-583D0706DC40}" type="presParOf" srcId="{5FC3DD93-4653-7747-98B5-C9FA3B4D8B61}" destId="{4EA1D9E6-1DB0-9542-A0E0-CFE0F272AC35}" srcOrd="0" destOrd="0" presId="urn:microsoft.com/office/officeart/2008/layout/VerticalCurvedList"/>
    <dgm:cxn modelId="{5A219B14-F551-DA4B-A95A-ADF0E9B11B7F}" type="presParOf" srcId="{4FF5875B-78A0-9442-8E6D-D2FA206574DA}" destId="{BEB95C98-9D29-E246-B654-B086D870FDAB}" srcOrd="5" destOrd="0" presId="urn:microsoft.com/office/officeart/2008/layout/VerticalCurvedList"/>
    <dgm:cxn modelId="{F7BC4F88-7C62-524D-BC81-7FCBFD5F0F4E}" type="presParOf" srcId="{4FF5875B-78A0-9442-8E6D-D2FA206574DA}" destId="{DC421988-27D9-C44F-AE32-99FD463D3207}" srcOrd="6" destOrd="0" presId="urn:microsoft.com/office/officeart/2008/layout/VerticalCurvedList"/>
    <dgm:cxn modelId="{F89744C5-3132-194B-852E-AD5A7CBEEDDE}" type="presParOf" srcId="{DC421988-27D9-C44F-AE32-99FD463D3207}" destId="{8B7B0F3C-F4F9-0C4C-BDB0-9CA044FC63F0}" srcOrd="0" destOrd="0" presId="urn:microsoft.com/office/officeart/2008/layout/VerticalCurvedList"/>
    <dgm:cxn modelId="{0E813A86-6F7D-E24C-9934-E1A713FAF235}" type="presParOf" srcId="{4FF5875B-78A0-9442-8E6D-D2FA206574DA}" destId="{CF77DA7A-5FCE-114C-A903-1897B0EB2EEA}" srcOrd="7" destOrd="0" presId="urn:microsoft.com/office/officeart/2008/layout/VerticalCurvedList"/>
    <dgm:cxn modelId="{555E8D6B-6E4A-3F4E-8C5D-7B60F0A202FB}" type="presParOf" srcId="{4FF5875B-78A0-9442-8E6D-D2FA206574DA}" destId="{76B03568-256F-D148-8150-D2BD00748E0C}" srcOrd="8" destOrd="0" presId="urn:microsoft.com/office/officeart/2008/layout/VerticalCurvedList"/>
    <dgm:cxn modelId="{1C181CA0-1D80-4D48-953D-CDBE87CDF538}" type="presParOf" srcId="{76B03568-256F-D148-8150-D2BD00748E0C}" destId="{FB8B028A-9490-EB40-84CC-E133E2A80A15}" srcOrd="0" destOrd="0" presId="urn:microsoft.com/office/officeart/2008/layout/VerticalCurvedList"/>
    <dgm:cxn modelId="{FED42C64-F726-DD4F-B476-E576F942F9D9}" type="presParOf" srcId="{4FF5875B-78A0-9442-8E6D-D2FA206574DA}" destId="{A35DA57A-D6F4-1748-8003-BD245E7D62BA}" srcOrd="9" destOrd="0" presId="urn:microsoft.com/office/officeart/2008/layout/VerticalCurvedList"/>
    <dgm:cxn modelId="{57CC520A-13C3-BD41-B99A-EE38790FBD60}" type="presParOf" srcId="{4FF5875B-78A0-9442-8E6D-D2FA206574DA}" destId="{E3F73864-E369-E742-9754-E3461E36CAB4}" srcOrd="10" destOrd="0" presId="urn:microsoft.com/office/officeart/2008/layout/VerticalCurvedList"/>
    <dgm:cxn modelId="{9BE925B6-43AF-2F46-8EEA-2621F3B54EF1}" type="presParOf" srcId="{E3F73864-E369-E742-9754-E3461E36CAB4}" destId="{8494CEB5-7E71-0742-B5E1-4B6F81415F7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B75370-741F-134E-98A0-AB0D85125385}"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9127442C-E076-4848-B3EA-9534E6B5B24A}">
      <dgm:prSet phldrT="[Text]"/>
      <dgm:spPr>
        <a:solidFill>
          <a:srgbClr val="1B3775"/>
        </a:solidFill>
      </dgm:spPr>
      <dgm:t>
        <a:bodyPr/>
        <a:lstStyle/>
        <a:p>
          <a:r>
            <a:rPr lang="en-US" dirty="0"/>
            <a:t>Lack of control over work decisions</a:t>
          </a:r>
        </a:p>
      </dgm:t>
    </dgm:pt>
    <dgm:pt modelId="{42D18B55-7112-A044-AC2B-4E8AB9305BFA}" type="parTrans" cxnId="{D57C0DEF-825B-E741-89AA-3F16926C7A20}">
      <dgm:prSet/>
      <dgm:spPr/>
      <dgm:t>
        <a:bodyPr/>
        <a:lstStyle/>
        <a:p>
          <a:endParaRPr lang="en-US"/>
        </a:p>
      </dgm:t>
    </dgm:pt>
    <dgm:pt modelId="{068A8A77-F6B8-9549-A35C-687FE611073F}" type="sibTrans" cxnId="{D57C0DEF-825B-E741-89AA-3F16926C7A20}">
      <dgm:prSet/>
      <dgm:spPr/>
      <dgm:t>
        <a:bodyPr/>
        <a:lstStyle/>
        <a:p>
          <a:endParaRPr lang="en-US"/>
        </a:p>
      </dgm:t>
    </dgm:pt>
    <dgm:pt modelId="{A0FC6214-3AFD-3D42-8D17-FEF41F9C19DD}">
      <dgm:prSet phldrT="[Text]"/>
      <dgm:spPr>
        <a:solidFill>
          <a:srgbClr val="1B3775"/>
        </a:solidFill>
      </dgm:spPr>
      <dgm:t>
        <a:bodyPr/>
        <a:lstStyle/>
        <a:p>
          <a:r>
            <a:rPr lang="en-US" dirty="0"/>
            <a:t>Unclear job expectations from manager</a:t>
          </a:r>
        </a:p>
      </dgm:t>
    </dgm:pt>
    <dgm:pt modelId="{C50B3C7D-9A52-E646-B57A-FEE93742F5A1}" type="parTrans" cxnId="{10478237-C1AB-924D-8720-2C27BD1B2096}">
      <dgm:prSet/>
      <dgm:spPr/>
      <dgm:t>
        <a:bodyPr/>
        <a:lstStyle/>
        <a:p>
          <a:endParaRPr lang="en-US"/>
        </a:p>
      </dgm:t>
    </dgm:pt>
    <dgm:pt modelId="{B787C209-888F-4C4B-B22B-A9D314C58282}" type="sibTrans" cxnId="{10478237-C1AB-924D-8720-2C27BD1B2096}">
      <dgm:prSet/>
      <dgm:spPr/>
      <dgm:t>
        <a:bodyPr/>
        <a:lstStyle/>
        <a:p>
          <a:endParaRPr lang="en-US"/>
        </a:p>
      </dgm:t>
    </dgm:pt>
    <dgm:pt modelId="{A08BF42D-216F-774B-ADDC-10CDA399C046}">
      <dgm:prSet phldrT="[Text]"/>
      <dgm:spPr>
        <a:solidFill>
          <a:srgbClr val="1B3775"/>
        </a:solidFill>
      </dgm:spPr>
      <dgm:t>
        <a:bodyPr/>
        <a:lstStyle/>
        <a:p>
          <a:r>
            <a:rPr lang="en-US" dirty="0"/>
            <a:t>Lack of social support</a:t>
          </a:r>
        </a:p>
      </dgm:t>
    </dgm:pt>
    <dgm:pt modelId="{AC311EC3-52A6-FF44-BDB5-B435F228A70F}" type="parTrans" cxnId="{98C46BD3-890F-8F4F-B5D6-0D48468C9310}">
      <dgm:prSet/>
      <dgm:spPr/>
      <dgm:t>
        <a:bodyPr/>
        <a:lstStyle/>
        <a:p>
          <a:endParaRPr lang="en-US"/>
        </a:p>
      </dgm:t>
    </dgm:pt>
    <dgm:pt modelId="{FDBC38F3-33A9-E84F-BE9C-C32F1C33A9B7}" type="sibTrans" cxnId="{98C46BD3-890F-8F4F-B5D6-0D48468C9310}">
      <dgm:prSet/>
      <dgm:spPr/>
      <dgm:t>
        <a:bodyPr/>
        <a:lstStyle/>
        <a:p>
          <a:endParaRPr lang="en-US"/>
        </a:p>
      </dgm:t>
    </dgm:pt>
    <dgm:pt modelId="{DC2898D0-CD5A-9D4A-8A28-561E6F336D5A}">
      <dgm:prSet phldrT="[Text]"/>
      <dgm:spPr>
        <a:solidFill>
          <a:srgbClr val="1B3775"/>
        </a:solidFill>
      </dgm:spPr>
      <dgm:t>
        <a:bodyPr/>
        <a:lstStyle/>
        <a:p>
          <a:r>
            <a:rPr lang="en-US" dirty="0"/>
            <a:t>Extremes of activity</a:t>
          </a:r>
        </a:p>
      </dgm:t>
    </dgm:pt>
    <dgm:pt modelId="{CD575105-2BCB-0441-81EA-87ACB1E486C4}" type="parTrans" cxnId="{55E58378-363C-B843-A0A4-40B5763FB22D}">
      <dgm:prSet/>
      <dgm:spPr/>
      <dgm:t>
        <a:bodyPr/>
        <a:lstStyle/>
        <a:p>
          <a:endParaRPr lang="en-US"/>
        </a:p>
      </dgm:t>
    </dgm:pt>
    <dgm:pt modelId="{336361A7-4275-EF46-8B63-A7A63319D3DE}" type="sibTrans" cxnId="{55E58378-363C-B843-A0A4-40B5763FB22D}">
      <dgm:prSet/>
      <dgm:spPr/>
      <dgm:t>
        <a:bodyPr/>
        <a:lstStyle/>
        <a:p>
          <a:endParaRPr lang="en-US"/>
        </a:p>
      </dgm:t>
    </dgm:pt>
    <dgm:pt modelId="{81EBEE17-AFB6-6547-84F3-1797177CE7E3}">
      <dgm:prSet phldrT="[Text]"/>
      <dgm:spPr>
        <a:solidFill>
          <a:srgbClr val="1B3775"/>
        </a:solidFill>
      </dgm:spPr>
      <dgm:t>
        <a:bodyPr/>
        <a:lstStyle/>
        <a:p>
          <a:r>
            <a:rPr lang="en-US" dirty="0"/>
            <a:t>Dysfunctional workplace dynamics</a:t>
          </a:r>
        </a:p>
      </dgm:t>
    </dgm:pt>
    <dgm:pt modelId="{EC45BF08-3024-7A4E-8D96-043A0D844150}" type="sibTrans" cxnId="{3AF50C1F-F095-B644-82A8-18C4EB7130CA}">
      <dgm:prSet/>
      <dgm:spPr/>
      <dgm:t>
        <a:bodyPr/>
        <a:lstStyle/>
        <a:p>
          <a:endParaRPr lang="en-US"/>
        </a:p>
      </dgm:t>
    </dgm:pt>
    <dgm:pt modelId="{4B1FC85F-75F5-D345-9612-B93049A45B47}" type="parTrans" cxnId="{3AF50C1F-F095-B644-82A8-18C4EB7130CA}">
      <dgm:prSet/>
      <dgm:spPr/>
      <dgm:t>
        <a:bodyPr/>
        <a:lstStyle/>
        <a:p>
          <a:endParaRPr lang="en-US"/>
        </a:p>
      </dgm:t>
    </dgm:pt>
    <dgm:pt modelId="{80679558-930C-C946-B599-B717B3883D09}">
      <dgm:prSet phldrT="[Text]"/>
      <dgm:spPr>
        <a:solidFill>
          <a:srgbClr val="1B3775"/>
        </a:solidFill>
      </dgm:spPr>
      <dgm:t>
        <a:bodyPr/>
        <a:lstStyle/>
        <a:p>
          <a:r>
            <a:rPr lang="en-US" dirty="0"/>
            <a:t>Work-life imbalance</a:t>
          </a:r>
        </a:p>
      </dgm:t>
    </dgm:pt>
    <dgm:pt modelId="{184D1BEE-0DCD-3241-999A-4760DAA0F549}" type="parTrans" cxnId="{CF60607F-DBCF-C246-9B1C-3026742D2B4F}">
      <dgm:prSet/>
      <dgm:spPr/>
      <dgm:t>
        <a:bodyPr/>
        <a:lstStyle/>
        <a:p>
          <a:endParaRPr lang="en-US"/>
        </a:p>
      </dgm:t>
    </dgm:pt>
    <dgm:pt modelId="{DD2BF791-87FD-DA46-8F78-1CFEB071D7FF}" type="sibTrans" cxnId="{CF60607F-DBCF-C246-9B1C-3026742D2B4F}">
      <dgm:prSet/>
      <dgm:spPr/>
      <dgm:t>
        <a:bodyPr/>
        <a:lstStyle/>
        <a:p>
          <a:endParaRPr lang="en-US"/>
        </a:p>
      </dgm:t>
    </dgm:pt>
    <dgm:pt modelId="{F723EBF0-0704-F64A-94C5-005C0DF6C3DA}" type="pres">
      <dgm:prSet presAssocID="{F1B75370-741F-134E-98A0-AB0D85125385}" presName="Name0" presStyleCnt="0">
        <dgm:presLayoutVars>
          <dgm:chMax val="7"/>
          <dgm:chPref val="7"/>
          <dgm:dir/>
        </dgm:presLayoutVars>
      </dgm:prSet>
      <dgm:spPr/>
      <dgm:t>
        <a:bodyPr/>
        <a:lstStyle/>
        <a:p>
          <a:endParaRPr lang="en-US"/>
        </a:p>
      </dgm:t>
    </dgm:pt>
    <dgm:pt modelId="{4FF5875B-78A0-9442-8E6D-D2FA206574DA}" type="pres">
      <dgm:prSet presAssocID="{F1B75370-741F-134E-98A0-AB0D85125385}" presName="Name1" presStyleCnt="0"/>
      <dgm:spPr/>
    </dgm:pt>
    <dgm:pt modelId="{30D5012D-AEEF-9A40-8C09-25F53CB1F358}" type="pres">
      <dgm:prSet presAssocID="{F1B75370-741F-134E-98A0-AB0D85125385}" presName="cycle" presStyleCnt="0"/>
      <dgm:spPr/>
    </dgm:pt>
    <dgm:pt modelId="{5E12F3D6-25E9-C743-A4D7-BB6D24B217F7}" type="pres">
      <dgm:prSet presAssocID="{F1B75370-741F-134E-98A0-AB0D85125385}" presName="srcNode" presStyleLbl="node1" presStyleIdx="0" presStyleCnt="6"/>
      <dgm:spPr/>
    </dgm:pt>
    <dgm:pt modelId="{DF8DD4B5-4B2A-7145-B72A-E2D2E780C8E2}" type="pres">
      <dgm:prSet presAssocID="{F1B75370-741F-134E-98A0-AB0D85125385}" presName="conn" presStyleLbl="parChTrans1D2" presStyleIdx="0" presStyleCnt="1"/>
      <dgm:spPr/>
      <dgm:t>
        <a:bodyPr/>
        <a:lstStyle/>
        <a:p>
          <a:endParaRPr lang="en-US"/>
        </a:p>
      </dgm:t>
    </dgm:pt>
    <dgm:pt modelId="{D021CF92-9EFD-FC4D-A4F8-6168D2ECE03B}" type="pres">
      <dgm:prSet presAssocID="{F1B75370-741F-134E-98A0-AB0D85125385}" presName="extraNode" presStyleLbl="node1" presStyleIdx="0" presStyleCnt="6"/>
      <dgm:spPr/>
    </dgm:pt>
    <dgm:pt modelId="{59942ECF-A773-E74D-AC0B-C7F52E565B95}" type="pres">
      <dgm:prSet presAssocID="{F1B75370-741F-134E-98A0-AB0D85125385}" presName="dstNode" presStyleLbl="node1" presStyleIdx="0" presStyleCnt="6"/>
      <dgm:spPr/>
    </dgm:pt>
    <dgm:pt modelId="{5775F56C-BF41-AC48-9775-C1713C3DA49B}" type="pres">
      <dgm:prSet presAssocID="{9127442C-E076-4848-B3EA-9534E6B5B24A}" presName="text_1" presStyleLbl="node1" presStyleIdx="0" presStyleCnt="6">
        <dgm:presLayoutVars>
          <dgm:bulletEnabled val="1"/>
        </dgm:presLayoutVars>
      </dgm:prSet>
      <dgm:spPr/>
      <dgm:t>
        <a:bodyPr/>
        <a:lstStyle/>
        <a:p>
          <a:endParaRPr lang="en-US"/>
        </a:p>
      </dgm:t>
    </dgm:pt>
    <dgm:pt modelId="{682344BD-F4C0-2148-9C13-D044147EF057}" type="pres">
      <dgm:prSet presAssocID="{9127442C-E076-4848-B3EA-9534E6B5B24A}" presName="accent_1" presStyleCnt="0"/>
      <dgm:spPr/>
    </dgm:pt>
    <dgm:pt modelId="{7E0E3E6B-054A-394B-94EA-8390B9682D0A}" type="pres">
      <dgm:prSet presAssocID="{9127442C-E076-4848-B3EA-9534E6B5B24A}" presName="accentRepeatNode" presStyleLbl="solidFgAcc1" presStyleIdx="0" presStyleCnt="6"/>
      <dgm:spPr/>
    </dgm:pt>
    <dgm:pt modelId="{4D1FBCA6-5093-F448-B2A0-32011C7882B0}" type="pres">
      <dgm:prSet presAssocID="{81EBEE17-AFB6-6547-84F3-1797177CE7E3}" presName="text_2" presStyleLbl="node1" presStyleIdx="1" presStyleCnt="6">
        <dgm:presLayoutVars>
          <dgm:bulletEnabled val="1"/>
        </dgm:presLayoutVars>
      </dgm:prSet>
      <dgm:spPr/>
      <dgm:t>
        <a:bodyPr/>
        <a:lstStyle/>
        <a:p>
          <a:endParaRPr lang="en-US"/>
        </a:p>
      </dgm:t>
    </dgm:pt>
    <dgm:pt modelId="{5FC3DD93-4653-7747-98B5-C9FA3B4D8B61}" type="pres">
      <dgm:prSet presAssocID="{81EBEE17-AFB6-6547-84F3-1797177CE7E3}" presName="accent_2" presStyleCnt="0"/>
      <dgm:spPr/>
    </dgm:pt>
    <dgm:pt modelId="{4EA1D9E6-1DB0-9542-A0E0-CFE0F272AC35}" type="pres">
      <dgm:prSet presAssocID="{81EBEE17-AFB6-6547-84F3-1797177CE7E3}" presName="accentRepeatNode" presStyleLbl="solidFgAcc1" presStyleIdx="1" presStyleCnt="6"/>
      <dgm:spPr/>
    </dgm:pt>
    <dgm:pt modelId="{BEB95C98-9D29-E246-B654-B086D870FDAB}" type="pres">
      <dgm:prSet presAssocID="{A0FC6214-3AFD-3D42-8D17-FEF41F9C19DD}" presName="text_3" presStyleLbl="node1" presStyleIdx="2" presStyleCnt="6">
        <dgm:presLayoutVars>
          <dgm:bulletEnabled val="1"/>
        </dgm:presLayoutVars>
      </dgm:prSet>
      <dgm:spPr/>
      <dgm:t>
        <a:bodyPr/>
        <a:lstStyle/>
        <a:p>
          <a:endParaRPr lang="en-US"/>
        </a:p>
      </dgm:t>
    </dgm:pt>
    <dgm:pt modelId="{DC421988-27D9-C44F-AE32-99FD463D3207}" type="pres">
      <dgm:prSet presAssocID="{A0FC6214-3AFD-3D42-8D17-FEF41F9C19DD}" presName="accent_3" presStyleCnt="0"/>
      <dgm:spPr/>
    </dgm:pt>
    <dgm:pt modelId="{8B7B0F3C-F4F9-0C4C-BDB0-9CA044FC63F0}" type="pres">
      <dgm:prSet presAssocID="{A0FC6214-3AFD-3D42-8D17-FEF41F9C19DD}" presName="accentRepeatNode" presStyleLbl="solidFgAcc1" presStyleIdx="2" presStyleCnt="6"/>
      <dgm:spPr/>
    </dgm:pt>
    <dgm:pt modelId="{CF77DA7A-5FCE-114C-A903-1897B0EB2EEA}" type="pres">
      <dgm:prSet presAssocID="{A08BF42D-216F-774B-ADDC-10CDA399C046}" presName="text_4" presStyleLbl="node1" presStyleIdx="3" presStyleCnt="6">
        <dgm:presLayoutVars>
          <dgm:bulletEnabled val="1"/>
        </dgm:presLayoutVars>
      </dgm:prSet>
      <dgm:spPr/>
      <dgm:t>
        <a:bodyPr/>
        <a:lstStyle/>
        <a:p>
          <a:endParaRPr lang="en-US"/>
        </a:p>
      </dgm:t>
    </dgm:pt>
    <dgm:pt modelId="{76B03568-256F-D148-8150-D2BD00748E0C}" type="pres">
      <dgm:prSet presAssocID="{A08BF42D-216F-774B-ADDC-10CDA399C046}" presName="accent_4" presStyleCnt="0"/>
      <dgm:spPr/>
    </dgm:pt>
    <dgm:pt modelId="{FB8B028A-9490-EB40-84CC-E133E2A80A15}" type="pres">
      <dgm:prSet presAssocID="{A08BF42D-216F-774B-ADDC-10CDA399C046}" presName="accentRepeatNode" presStyleLbl="solidFgAcc1" presStyleIdx="3" presStyleCnt="6"/>
      <dgm:spPr/>
    </dgm:pt>
    <dgm:pt modelId="{A35DA57A-D6F4-1748-8003-BD245E7D62BA}" type="pres">
      <dgm:prSet presAssocID="{DC2898D0-CD5A-9D4A-8A28-561E6F336D5A}" presName="text_5" presStyleLbl="node1" presStyleIdx="4" presStyleCnt="6">
        <dgm:presLayoutVars>
          <dgm:bulletEnabled val="1"/>
        </dgm:presLayoutVars>
      </dgm:prSet>
      <dgm:spPr/>
      <dgm:t>
        <a:bodyPr/>
        <a:lstStyle/>
        <a:p>
          <a:endParaRPr lang="en-US"/>
        </a:p>
      </dgm:t>
    </dgm:pt>
    <dgm:pt modelId="{E3F73864-E369-E742-9754-E3461E36CAB4}" type="pres">
      <dgm:prSet presAssocID="{DC2898D0-CD5A-9D4A-8A28-561E6F336D5A}" presName="accent_5" presStyleCnt="0"/>
      <dgm:spPr/>
    </dgm:pt>
    <dgm:pt modelId="{8494CEB5-7E71-0742-B5E1-4B6F81415F78}" type="pres">
      <dgm:prSet presAssocID="{DC2898D0-CD5A-9D4A-8A28-561E6F336D5A}" presName="accentRepeatNode" presStyleLbl="solidFgAcc1" presStyleIdx="4" presStyleCnt="6"/>
      <dgm:spPr/>
    </dgm:pt>
    <dgm:pt modelId="{B9C60F87-8B00-8449-A2A4-F1848B357F6A}" type="pres">
      <dgm:prSet presAssocID="{80679558-930C-C946-B599-B717B3883D09}" presName="text_6" presStyleLbl="node1" presStyleIdx="5" presStyleCnt="6">
        <dgm:presLayoutVars>
          <dgm:bulletEnabled val="1"/>
        </dgm:presLayoutVars>
      </dgm:prSet>
      <dgm:spPr/>
      <dgm:t>
        <a:bodyPr/>
        <a:lstStyle/>
        <a:p>
          <a:endParaRPr lang="en-US"/>
        </a:p>
      </dgm:t>
    </dgm:pt>
    <dgm:pt modelId="{48049A64-939F-8348-8830-3CF8949A52C5}" type="pres">
      <dgm:prSet presAssocID="{80679558-930C-C946-B599-B717B3883D09}" presName="accent_6" presStyleCnt="0"/>
      <dgm:spPr/>
    </dgm:pt>
    <dgm:pt modelId="{525D0D32-F888-134B-86D4-40DEF75F1F1A}" type="pres">
      <dgm:prSet presAssocID="{80679558-930C-C946-B599-B717B3883D09}" presName="accentRepeatNode" presStyleLbl="solidFgAcc1" presStyleIdx="5" presStyleCnt="6"/>
      <dgm:spPr/>
    </dgm:pt>
  </dgm:ptLst>
  <dgm:cxnLst>
    <dgm:cxn modelId="{6D0E9A8A-13BE-8D46-8043-5D74367FA883}" type="presOf" srcId="{A0FC6214-3AFD-3D42-8D17-FEF41F9C19DD}" destId="{BEB95C98-9D29-E246-B654-B086D870FDAB}" srcOrd="0" destOrd="0" presId="urn:microsoft.com/office/officeart/2008/layout/VerticalCurvedList"/>
    <dgm:cxn modelId="{C1AF0E93-79A7-F846-83D1-0C0CEAEC9E84}" type="presOf" srcId="{80679558-930C-C946-B599-B717B3883D09}" destId="{B9C60F87-8B00-8449-A2A4-F1848B357F6A}" srcOrd="0" destOrd="0" presId="urn:microsoft.com/office/officeart/2008/layout/VerticalCurvedList"/>
    <dgm:cxn modelId="{3AF50C1F-F095-B644-82A8-18C4EB7130CA}" srcId="{F1B75370-741F-134E-98A0-AB0D85125385}" destId="{81EBEE17-AFB6-6547-84F3-1797177CE7E3}" srcOrd="1" destOrd="0" parTransId="{4B1FC85F-75F5-D345-9612-B93049A45B47}" sibTransId="{EC45BF08-3024-7A4E-8D96-043A0D844150}"/>
    <dgm:cxn modelId="{55E58378-363C-B843-A0A4-40B5763FB22D}" srcId="{F1B75370-741F-134E-98A0-AB0D85125385}" destId="{DC2898D0-CD5A-9D4A-8A28-561E6F336D5A}" srcOrd="4" destOrd="0" parTransId="{CD575105-2BCB-0441-81EA-87ACB1E486C4}" sibTransId="{336361A7-4275-EF46-8B63-A7A63319D3DE}"/>
    <dgm:cxn modelId="{C5A3243F-094D-BA48-8DFA-8D601679993C}" type="presOf" srcId="{DC2898D0-CD5A-9D4A-8A28-561E6F336D5A}" destId="{A35DA57A-D6F4-1748-8003-BD245E7D62BA}" srcOrd="0" destOrd="0" presId="urn:microsoft.com/office/officeart/2008/layout/VerticalCurvedList"/>
    <dgm:cxn modelId="{D8D5414C-123F-1647-BE90-1E08F2CF049A}" type="presOf" srcId="{9127442C-E076-4848-B3EA-9534E6B5B24A}" destId="{5775F56C-BF41-AC48-9775-C1713C3DA49B}" srcOrd="0" destOrd="0" presId="urn:microsoft.com/office/officeart/2008/layout/VerticalCurvedList"/>
    <dgm:cxn modelId="{059455CC-A269-764D-A462-D5CE12774846}" type="presOf" srcId="{A08BF42D-216F-774B-ADDC-10CDA399C046}" destId="{CF77DA7A-5FCE-114C-A903-1897B0EB2EEA}" srcOrd="0" destOrd="0" presId="urn:microsoft.com/office/officeart/2008/layout/VerticalCurvedList"/>
    <dgm:cxn modelId="{6E072968-700D-5447-9200-4377B1871948}" type="presOf" srcId="{F1B75370-741F-134E-98A0-AB0D85125385}" destId="{F723EBF0-0704-F64A-94C5-005C0DF6C3DA}" srcOrd="0" destOrd="0" presId="urn:microsoft.com/office/officeart/2008/layout/VerticalCurvedList"/>
    <dgm:cxn modelId="{A7A796BB-6EB6-2446-BD36-596DC4C03B54}" type="presOf" srcId="{81EBEE17-AFB6-6547-84F3-1797177CE7E3}" destId="{4D1FBCA6-5093-F448-B2A0-32011C7882B0}" srcOrd="0" destOrd="0" presId="urn:microsoft.com/office/officeart/2008/layout/VerticalCurvedList"/>
    <dgm:cxn modelId="{10478237-C1AB-924D-8720-2C27BD1B2096}" srcId="{F1B75370-741F-134E-98A0-AB0D85125385}" destId="{A0FC6214-3AFD-3D42-8D17-FEF41F9C19DD}" srcOrd="2" destOrd="0" parTransId="{C50B3C7D-9A52-E646-B57A-FEE93742F5A1}" sibTransId="{B787C209-888F-4C4B-B22B-A9D314C58282}"/>
    <dgm:cxn modelId="{D57C0DEF-825B-E741-89AA-3F16926C7A20}" srcId="{F1B75370-741F-134E-98A0-AB0D85125385}" destId="{9127442C-E076-4848-B3EA-9534E6B5B24A}" srcOrd="0" destOrd="0" parTransId="{42D18B55-7112-A044-AC2B-4E8AB9305BFA}" sibTransId="{068A8A77-F6B8-9549-A35C-687FE611073F}"/>
    <dgm:cxn modelId="{90EAA498-B00F-1242-B66B-3E98AC7F8A72}" type="presOf" srcId="{068A8A77-F6B8-9549-A35C-687FE611073F}" destId="{DF8DD4B5-4B2A-7145-B72A-E2D2E780C8E2}" srcOrd="0" destOrd="0" presId="urn:microsoft.com/office/officeart/2008/layout/VerticalCurvedList"/>
    <dgm:cxn modelId="{98C46BD3-890F-8F4F-B5D6-0D48468C9310}" srcId="{F1B75370-741F-134E-98A0-AB0D85125385}" destId="{A08BF42D-216F-774B-ADDC-10CDA399C046}" srcOrd="3" destOrd="0" parTransId="{AC311EC3-52A6-FF44-BDB5-B435F228A70F}" sibTransId="{FDBC38F3-33A9-E84F-BE9C-C32F1C33A9B7}"/>
    <dgm:cxn modelId="{CF60607F-DBCF-C246-9B1C-3026742D2B4F}" srcId="{F1B75370-741F-134E-98A0-AB0D85125385}" destId="{80679558-930C-C946-B599-B717B3883D09}" srcOrd="5" destOrd="0" parTransId="{184D1BEE-0DCD-3241-999A-4760DAA0F549}" sibTransId="{DD2BF791-87FD-DA46-8F78-1CFEB071D7FF}"/>
    <dgm:cxn modelId="{2CE51094-72BE-EC46-A389-D36DA41CDCF5}" type="presParOf" srcId="{F723EBF0-0704-F64A-94C5-005C0DF6C3DA}" destId="{4FF5875B-78A0-9442-8E6D-D2FA206574DA}" srcOrd="0" destOrd="0" presId="urn:microsoft.com/office/officeart/2008/layout/VerticalCurvedList"/>
    <dgm:cxn modelId="{15D301C7-C806-2141-8BBD-8AE8B9CFBDC0}" type="presParOf" srcId="{4FF5875B-78A0-9442-8E6D-D2FA206574DA}" destId="{30D5012D-AEEF-9A40-8C09-25F53CB1F358}" srcOrd="0" destOrd="0" presId="urn:microsoft.com/office/officeart/2008/layout/VerticalCurvedList"/>
    <dgm:cxn modelId="{DB6F4460-7A6F-E64B-9229-2B8AFA186406}" type="presParOf" srcId="{30D5012D-AEEF-9A40-8C09-25F53CB1F358}" destId="{5E12F3D6-25E9-C743-A4D7-BB6D24B217F7}" srcOrd="0" destOrd="0" presId="urn:microsoft.com/office/officeart/2008/layout/VerticalCurvedList"/>
    <dgm:cxn modelId="{DD07C799-71B1-B44D-8BCE-B0AAF7B5094C}" type="presParOf" srcId="{30D5012D-AEEF-9A40-8C09-25F53CB1F358}" destId="{DF8DD4B5-4B2A-7145-B72A-E2D2E780C8E2}" srcOrd="1" destOrd="0" presId="urn:microsoft.com/office/officeart/2008/layout/VerticalCurvedList"/>
    <dgm:cxn modelId="{2C74994C-1B93-9344-BF93-22F749D9BF14}" type="presParOf" srcId="{30D5012D-AEEF-9A40-8C09-25F53CB1F358}" destId="{D021CF92-9EFD-FC4D-A4F8-6168D2ECE03B}" srcOrd="2" destOrd="0" presId="urn:microsoft.com/office/officeart/2008/layout/VerticalCurvedList"/>
    <dgm:cxn modelId="{192C7EC8-54E3-FC4B-901E-C0CF10400AE7}" type="presParOf" srcId="{30D5012D-AEEF-9A40-8C09-25F53CB1F358}" destId="{59942ECF-A773-E74D-AC0B-C7F52E565B95}" srcOrd="3" destOrd="0" presId="urn:microsoft.com/office/officeart/2008/layout/VerticalCurvedList"/>
    <dgm:cxn modelId="{DAA75323-F685-F947-8DB2-059ED0F488F6}" type="presParOf" srcId="{4FF5875B-78A0-9442-8E6D-D2FA206574DA}" destId="{5775F56C-BF41-AC48-9775-C1713C3DA49B}" srcOrd="1" destOrd="0" presId="urn:microsoft.com/office/officeart/2008/layout/VerticalCurvedList"/>
    <dgm:cxn modelId="{74D59DC5-1E6B-104C-A040-A1EF64688A2C}" type="presParOf" srcId="{4FF5875B-78A0-9442-8E6D-D2FA206574DA}" destId="{682344BD-F4C0-2148-9C13-D044147EF057}" srcOrd="2" destOrd="0" presId="urn:microsoft.com/office/officeart/2008/layout/VerticalCurvedList"/>
    <dgm:cxn modelId="{31F35BCB-9766-9D40-81B3-E021166ED200}" type="presParOf" srcId="{682344BD-F4C0-2148-9C13-D044147EF057}" destId="{7E0E3E6B-054A-394B-94EA-8390B9682D0A}" srcOrd="0" destOrd="0" presId="urn:microsoft.com/office/officeart/2008/layout/VerticalCurvedList"/>
    <dgm:cxn modelId="{CB8AA96D-9919-B142-A9BA-6B37DCEC65F8}" type="presParOf" srcId="{4FF5875B-78A0-9442-8E6D-D2FA206574DA}" destId="{4D1FBCA6-5093-F448-B2A0-32011C7882B0}" srcOrd="3" destOrd="0" presId="urn:microsoft.com/office/officeart/2008/layout/VerticalCurvedList"/>
    <dgm:cxn modelId="{B9E94947-59E9-CB41-A51E-65A86AEE1BAF}" type="presParOf" srcId="{4FF5875B-78A0-9442-8E6D-D2FA206574DA}" destId="{5FC3DD93-4653-7747-98B5-C9FA3B4D8B61}" srcOrd="4" destOrd="0" presId="urn:microsoft.com/office/officeart/2008/layout/VerticalCurvedList"/>
    <dgm:cxn modelId="{CD1663A9-CF79-3F40-B54F-583D0706DC40}" type="presParOf" srcId="{5FC3DD93-4653-7747-98B5-C9FA3B4D8B61}" destId="{4EA1D9E6-1DB0-9542-A0E0-CFE0F272AC35}" srcOrd="0" destOrd="0" presId="urn:microsoft.com/office/officeart/2008/layout/VerticalCurvedList"/>
    <dgm:cxn modelId="{5A219B14-F551-DA4B-A95A-ADF0E9B11B7F}" type="presParOf" srcId="{4FF5875B-78A0-9442-8E6D-D2FA206574DA}" destId="{BEB95C98-9D29-E246-B654-B086D870FDAB}" srcOrd="5" destOrd="0" presId="urn:microsoft.com/office/officeart/2008/layout/VerticalCurvedList"/>
    <dgm:cxn modelId="{F7BC4F88-7C62-524D-BC81-7FCBFD5F0F4E}" type="presParOf" srcId="{4FF5875B-78A0-9442-8E6D-D2FA206574DA}" destId="{DC421988-27D9-C44F-AE32-99FD463D3207}" srcOrd="6" destOrd="0" presId="urn:microsoft.com/office/officeart/2008/layout/VerticalCurvedList"/>
    <dgm:cxn modelId="{F89744C5-3132-194B-852E-AD5A7CBEEDDE}" type="presParOf" srcId="{DC421988-27D9-C44F-AE32-99FD463D3207}" destId="{8B7B0F3C-F4F9-0C4C-BDB0-9CA044FC63F0}" srcOrd="0" destOrd="0" presId="urn:microsoft.com/office/officeart/2008/layout/VerticalCurvedList"/>
    <dgm:cxn modelId="{0E813A86-6F7D-E24C-9934-E1A713FAF235}" type="presParOf" srcId="{4FF5875B-78A0-9442-8E6D-D2FA206574DA}" destId="{CF77DA7A-5FCE-114C-A903-1897B0EB2EEA}" srcOrd="7" destOrd="0" presId="urn:microsoft.com/office/officeart/2008/layout/VerticalCurvedList"/>
    <dgm:cxn modelId="{555E8D6B-6E4A-3F4E-8C5D-7B60F0A202FB}" type="presParOf" srcId="{4FF5875B-78A0-9442-8E6D-D2FA206574DA}" destId="{76B03568-256F-D148-8150-D2BD00748E0C}" srcOrd="8" destOrd="0" presId="urn:microsoft.com/office/officeart/2008/layout/VerticalCurvedList"/>
    <dgm:cxn modelId="{1C181CA0-1D80-4D48-953D-CDBE87CDF538}" type="presParOf" srcId="{76B03568-256F-D148-8150-D2BD00748E0C}" destId="{FB8B028A-9490-EB40-84CC-E133E2A80A15}" srcOrd="0" destOrd="0" presId="urn:microsoft.com/office/officeart/2008/layout/VerticalCurvedList"/>
    <dgm:cxn modelId="{FED42C64-F726-DD4F-B476-E576F942F9D9}" type="presParOf" srcId="{4FF5875B-78A0-9442-8E6D-D2FA206574DA}" destId="{A35DA57A-D6F4-1748-8003-BD245E7D62BA}" srcOrd="9" destOrd="0" presId="urn:microsoft.com/office/officeart/2008/layout/VerticalCurvedList"/>
    <dgm:cxn modelId="{57CC520A-13C3-BD41-B99A-EE38790FBD60}" type="presParOf" srcId="{4FF5875B-78A0-9442-8E6D-D2FA206574DA}" destId="{E3F73864-E369-E742-9754-E3461E36CAB4}" srcOrd="10" destOrd="0" presId="urn:microsoft.com/office/officeart/2008/layout/VerticalCurvedList"/>
    <dgm:cxn modelId="{9BE925B6-43AF-2F46-8EEA-2621F3B54EF1}" type="presParOf" srcId="{E3F73864-E369-E742-9754-E3461E36CAB4}" destId="{8494CEB5-7E71-0742-B5E1-4B6F81415F78}" srcOrd="0" destOrd="0" presId="urn:microsoft.com/office/officeart/2008/layout/VerticalCurvedList"/>
    <dgm:cxn modelId="{14A20884-7028-564A-96E9-BCEE0A15FA97}" type="presParOf" srcId="{4FF5875B-78A0-9442-8E6D-D2FA206574DA}" destId="{B9C60F87-8B00-8449-A2A4-F1848B357F6A}" srcOrd="11" destOrd="0" presId="urn:microsoft.com/office/officeart/2008/layout/VerticalCurvedList"/>
    <dgm:cxn modelId="{7B9D3669-6009-D248-A3B4-CDF8DAE69439}" type="presParOf" srcId="{4FF5875B-78A0-9442-8E6D-D2FA206574DA}" destId="{48049A64-939F-8348-8830-3CF8949A52C5}" srcOrd="12" destOrd="0" presId="urn:microsoft.com/office/officeart/2008/layout/VerticalCurvedList"/>
    <dgm:cxn modelId="{F07F57DB-09E9-0D45-8E5A-C42A7D6F1F0A}" type="presParOf" srcId="{48049A64-939F-8348-8830-3CF8949A52C5}" destId="{525D0D32-F888-134B-86D4-40DEF75F1F1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1B75370-741F-134E-98A0-AB0D85125385}"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9127442C-E076-4848-B3EA-9534E6B5B24A}">
      <dgm:prSet phldrT="[Text]"/>
      <dgm:spPr>
        <a:solidFill>
          <a:srgbClr val="1B3775"/>
        </a:solidFill>
      </dgm:spPr>
      <dgm:t>
        <a:bodyPr/>
        <a:lstStyle/>
        <a:p>
          <a:r>
            <a:rPr lang="en-US" dirty="0"/>
            <a:t>Acknowledge that you/they are burnt out</a:t>
          </a:r>
        </a:p>
      </dgm:t>
    </dgm:pt>
    <dgm:pt modelId="{42D18B55-7112-A044-AC2B-4E8AB9305BFA}" type="parTrans" cxnId="{D57C0DEF-825B-E741-89AA-3F16926C7A20}">
      <dgm:prSet/>
      <dgm:spPr/>
      <dgm:t>
        <a:bodyPr/>
        <a:lstStyle/>
        <a:p>
          <a:endParaRPr lang="en-US"/>
        </a:p>
      </dgm:t>
    </dgm:pt>
    <dgm:pt modelId="{068A8A77-F6B8-9549-A35C-687FE611073F}" type="sibTrans" cxnId="{D57C0DEF-825B-E741-89AA-3F16926C7A20}">
      <dgm:prSet/>
      <dgm:spPr/>
      <dgm:t>
        <a:bodyPr/>
        <a:lstStyle/>
        <a:p>
          <a:endParaRPr lang="en-US"/>
        </a:p>
      </dgm:t>
    </dgm:pt>
    <dgm:pt modelId="{81EBEE17-AFB6-6547-84F3-1797177CE7E3}">
      <dgm:prSet phldrT="[Text]"/>
      <dgm:spPr>
        <a:solidFill>
          <a:srgbClr val="1B3775"/>
        </a:solidFill>
      </dgm:spPr>
      <dgm:t>
        <a:bodyPr/>
        <a:lstStyle/>
        <a:p>
          <a:r>
            <a:rPr lang="en-US" dirty="0"/>
            <a:t>Know and use your/their strengths</a:t>
          </a:r>
        </a:p>
      </dgm:t>
    </dgm:pt>
    <dgm:pt modelId="{4B1FC85F-75F5-D345-9612-B93049A45B47}" type="parTrans" cxnId="{3AF50C1F-F095-B644-82A8-18C4EB7130CA}">
      <dgm:prSet/>
      <dgm:spPr/>
      <dgm:t>
        <a:bodyPr/>
        <a:lstStyle/>
        <a:p>
          <a:endParaRPr lang="en-US"/>
        </a:p>
      </dgm:t>
    </dgm:pt>
    <dgm:pt modelId="{EC45BF08-3024-7A4E-8D96-043A0D844150}" type="sibTrans" cxnId="{3AF50C1F-F095-B644-82A8-18C4EB7130CA}">
      <dgm:prSet/>
      <dgm:spPr/>
      <dgm:t>
        <a:bodyPr/>
        <a:lstStyle/>
        <a:p>
          <a:endParaRPr lang="en-US"/>
        </a:p>
      </dgm:t>
    </dgm:pt>
    <dgm:pt modelId="{A0FC6214-3AFD-3D42-8D17-FEF41F9C19DD}">
      <dgm:prSet phldrT="[Text]"/>
      <dgm:spPr>
        <a:solidFill>
          <a:srgbClr val="1B3775"/>
        </a:solidFill>
      </dgm:spPr>
      <dgm:t>
        <a:bodyPr/>
        <a:lstStyle/>
        <a:p>
          <a:r>
            <a:rPr lang="en-US" dirty="0"/>
            <a:t>Talk to your boss/employees</a:t>
          </a:r>
        </a:p>
      </dgm:t>
    </dgm:pt>
    <dgm:pt modelId="{C50B3C7D-9A52-E646-B57A-FEE93742F5A1}" type="parTrans" cxnId="{10478237-C1AB-924D-8720-2C27BD1B2096}">
      <dgm:prSet/>
      <dgm:spPr/>
      <dgm:t>
        <a:bodyPr/>
        <a:lstStyle/>
        <a:p>
          <a:endParaRPr lang="en-US"/>
        </a:p>
      </dgm:t>
    </dgm:pt>
    <dgm:pt modelId="{B787C209-888F-4C4B-B22B-A9D314C58282}" type="sibTrans" cxnId="{10478237-C1AB-924D-8720-2C27BD1B2096}">
      <dgm:prSet/>
      <dgm:spPr/>
      <dgm:t>
        <a:bodyPr/>
        <a:lstStyle/>
        <a:p>
          <a:endParaRPr lang="en-US"/>
        </a:p>
      </dgm:t>
    </dgm:pt>
    <dgm:pt modelId="{A08BF42D-216F-774B-ADDC-10CDA399C046}">
      <dgm:prSet phldrT="[Text]"/>
      <dgm:spPr>
        <a:solidFill>
          <a:srgbClr val="1B3775"/>
        </a:solidFill>
      </dgm:spPr>
      <dgm:t>
        <a:bodyPr/>
        <a:lstStyle/>
        <a:p>
          <a:r>
            <a:rPr lang="en-US" dirty="0"/>
            <a:t>Learn to say no</a:t>
          </a:r>
        </a:p>
      </dgm:t>
    </dgm:pt>
    <dgm:pt modelId="{AC311EC3-52A6-FF44-BDB5-B435F228A70F}" type="parTrans" cxnId="{98C46BD3-890F-8F4F-B5D6-0D48468C9310}">
      <dgm:prSet/>
      <dgm:spPr/>
      <dgm:t>
        <a:bodyPr/>
        <a:lstStyle/>
        <a:p>
          <a:endParaRPr lang="en-US"/>
        </a:p>
      </dgm:t>
    </dgm:pt>
    <dgm:pt modelId="{FDBC38F3-33A9-E84F-BE9C-C32F1C33A9B7}" type="sibTrans" cxnId="{98C46BD3-890F-8F4F-B5D6-0D48468C9310}">
      <dgm:prSet/>
      <dgm:spPr/>
      <dgm:t>
        <a:bodyPr/>
        <a:lstStyle/>
        <a:p>
          <a:endParaRPr lang="en-US"/>
        </a:p>
      </dgm:t>
    </dgm:pt>
    <dgm:pt modelId="{9B282F27-280E-C846-8774-0864B63BC5AC}">
      <dgm:prSet phldrT="[Text]"/>
      <dgm:spPr>
        <a:solidFill>
          <a:srgbClr val="1B3775"/>
        </a:solidFill>
      </dgm:spPr>
      <dgm:t>
        <a:bodyPr/>
        <a:lstStyle/>
        <a:p>
          <a:r>
            <a:rPr lang="en-US" dirty="0"/>
            <a:t>Take a break</a:t>
          </a:r>
        </a:p>
      </dgm:t>
    </dgm:pt>
    <dgm:pt modelId="{40217BB7-A7F5-9C44-A39B-9177088EE216}" type="parTrans" cxnId="{F7D1C7FE-05A5-6F43-89FD-97BEAE141285}">
      <dgm:prSet/>
      <dgm:spPr/>
      <dgm:t>
        <a:bodyPr/>
        <a:lstStyle/>
        <a:p>
          <a:endParaRPr lang="en-US"/>
        </a:p>
      </dgm:t>
    </dgm:pt>
    <dgm:pt modelId="{E1576AA7-12FF-D54C-B48E-64ED746EECA9}" type="sibTrans" cxnId="{F7D1C7FE-05A5-6F43-89FD-97BEAE141285}">
      <dgm:prSet/>
      <dgm:spPr/>
      <dgm:t>
        <a:bodyPr/>
        <a:lstStyle/>
        <a:p>
          <a:endParaRPr lang="en-US"/>
        </a:p>
      </dgm:t>
    </dgm:pt>
    <dgm:pt modelId="{1D3DD002-B8F1-AE44-910D-9FEBEDDF95DC}" type="pres">
      <dgm:prSet presAssocID="{F1B75370-741F-134E-98A0-AB0D85125385}" presName="Name0" presStyleCnt="0">
        <dgm:presLayoutVars>
          <dgm:chMax val="7"/>
          <dgm:chPref val="7"/>
          <dgm:dir/>
        </dgm:presLayoutVars>
      </dgm:prSet>
      <dgm:spPr/>
      <dgm:t>
        <a:bodyPr/>
        <a:lstStyle/>
        <a:p>
          <a:endParaRPr lang="en-US"/>
        </a:p>
      </dgm:t>
    </dgm:pt>
    <dgm:pt modelId="{DF2A07DF-4429-5647-A3DC-84E9FD4259C1}" type="pres">
      <dgm:prSet presAssocID="{F1B75370-741F-134E-98A0-AB0D85125385}" presName="Name1" presStyleCnt="0"/>
      <dgm:spPr/>
    </dgm:pt>
    <dgm:pt modelId="{57921AB2-2FEB-CA4B-BDAB-B3DCFD53348A}" type="pres">
      <dgm:prSet presAssocID="{F1B75370-741F-134E-98A0-AB0D85125385}" presName="cycle" presStyleCnt="0"/>
      <dgm:spPr/>
    </dgm:pt>
    <dgm:pt modelId="{7E4B4C60-F377-7545-96FD-BACD2D086075}" type="pres">
      <dgm:prSet presAssocID="{F1B75370-741F-134E-98A0-AB0D85125385}" presName="srcNode" presStyleLbl="node1" presStyleIdx="0" presStyleCnt="5"/>
      <dgm:spPr/>
    </dgm:pt>
    <dgm:pt modelId="{6D06CBD7-078E-E64F-B1EF-7DCFC6521F38}" type="pres">
      <dgm:prSet presAssocID="{F1B75370-741F-134E-98A0-AB0D85125385}" presName="conn" presStyleLbl="parChTrans1D2" presStyleIdx="0" presStyleCnt="1"/>
      <dgm:spPr/>
      <dgm:t>
        <a:bodyPr/>
        <a:lstStyle/>
        <a:p>
          <a:endParaRPr lang="en-US"/>
        </a:p>
      </dgm:t>
    </dgm:pt>
    <dgm:pt modelId="{5634AC9A-DFC5-D74B-B32D-F5328B004EED}" type="pres">
      <dgm:prSet presAssocID="{F1B75370-741F-134E-98A0-AB0D85125385}" presName="extraNode" presStyleLbl="node1" presStyleIdx="0" presStyleCnt="5"/>
      <dgm:spPr/>
    </dgm:pt>
    <dgm:pt modelId="{C155EE9F-7ABD-5746-BC58-0E3CAB9DE665}" type="pres">
      <dgm:prSet presAssocID="{F1B75370-741F-134E-98A0-AB0D85125385}" presName="dstNode" presStyleLbl="node1" presStyleIdx="0" presStyleCnt="5"/>
      <dgm:spPr/>
    </dgm:pt>
    <dgm:pt modelId="{D26EE547-7FBE-AE4F-B746-38D465243997}" type="pres">
      <dgm:prSet presAssocID="{9127442C-E076-4848-B3EA-9534E6B5B24A}" presName="text_1" presStyleLbl="node1" presStyleIdx="0" presStyleCnt="5">
        <dgm:presLayoutVars>
          <dgm:bulletEnabled val="1"/>
        </dgm:presLayoutVars>
      </dgm:prSet>
      <dgm:spPr/>
      <dgm:t>
        <a:bodyPr/>
        <a:lstStyle/>
        <a:p>
          <a:endParaRPr lang="en-US"/>
        </a:p>
      </dgm:t>
    </dgm:pt>
    <dgm:pt modelId="{D508AA2A-9A3C-3148-BFDD-C3611DDEE693}" type="pres">
      <dgm:prSet presAssocID="{9127442C-E076-4848-B3EA-9534E6B5B24A}" presName="accent_1" presStyleCnt="0"/>
      <dgm:spPr/>
    </dgm:pt>
    <dgm:pt modelId="{1754F676-1E9A-5640-B86D-BA4AA28EFFE9}" type="pres">
      <dgm:prSet presAssocID="{9127442C-E076-4848-B3EA-9534E6B5B24A}" presName="accentRepeatNode" presStyleLbl="solidFgAcc1" presStyleIdx="0" presStyleCnt="5"/>
      <dgm:spPr/>
    </dgm:pt>
    <dgm:pt modelId="{47ABEA69-43A6-7841-891B-42C92DDD22E4}" type="pres">
      <dgm:prSet presAssocID="{81EBEE17-AFB6-6547-84F3-1797177CE7E3}" presName="text_2" presStyleLbl="node1" presStyleIdx="1" presStyleCnt="5">
        <dgm:presLayoutVars>
          <dgm:bulletEnabled val="1"/>
        </dgm:presLayoutVars>
      </dgm:prSet>
      <dgm:spPr/>
      <dgm:t>
        <a:bodyPr/>
        <a:lstStyle/>
        <a:p>
          <a:endParaRPr lang="en-US"/>
        </a:p>
      </dgm:t>
    </dgm:pt>
    <dgm:pt modelId="{953A914D-A7C5-4946-AB25-F2C58CEA016C}" type="pres">
      <dgm:prSet presAssocID="{81EBEE17-AFB6-6547-84F3-1797177CE7E3}" presName="accent_2" presStyleCnt="0"/>
      <dgm:spPr/>
    </dgm:pt>
    <dgm:pt modelId="{31A98379-B859-D849-A4D7-91E9879FC259}" type="pres">
      <dgm:prSet presAssocID="{81EBEE17-AFB6-6547-84F3-1797177CE7E3}" presName="accentRepeatNode" presStyleLbl="solidFgAcc1" presStyleIdx="1" presStyleCnt="5"/>
      <dgm:spPr/>
    </dgm:pt>
    <dgm:pt modelId="{3D8BF9AB-5AD5-6343-B63E-1E5F9E51F620}" type="pres">
      <dgm:prSet presAssocID="{A0FC6214-3AFD-3D42-8D17-FEF41F9C19DD}" presName="text_3" presStyleLbl="node1" presStyleIdx="2" presStyleCnt="5">
        <dgm:presLayoutVars>
          <dgm:bulletEnabled val="1"/>
        </dgm:presLayoutVars>
      </dgm:prSet>
      <dgm:spPr/>
      <dgm:t>
        <a:bodyPr/>
        <a:lstStyle/>
        <a:p>
          <a:endParaRPr lang="en-US"/>
        </a:p>
      </dgm:t>
    </dgm:pt>
    <dgm:pt modelId="{5DB79C53-821D-B44E-BB74-011555843FF5}" type="pres">
      <dgm:prSet presAssocID="{A0FC6214-3AFD-3D42-8D17-FEF41F9C19DD}" presName="accent_3" presStyleCnt="0"/>
      <dgm:spPr/>
    </dgm:pt>
    <dgm:pt modelId="{1963D312-BE58-1148-8195-3BEA29642465}" type="pres">
      <dgm:prSet presAssocID="{A0FC6214-3AFD-3D42-8D17-FEF41F9C19DD}" presName="accentRepeatNode" presStyleLbl="solidFgAcc1" presStyleIdx="2" presStyleCnt="5"/>
      <dgm:spPr/>
    </dgm:pt>
    <dgm:pt modelId="{E657160B-A10C-CC40-9004-33296B0241E1}" type="pres">
      <dgm:prSet presAssocID="{A08BF42D-216F-774B-ADDC-10CDA399C046}" presName="text_4" presStyleLbl="node1" presStyleIdx="3" presStyleCnt="5">
        <dgm:presLayoutVars>
          <dgm:bulletEnabled val="1"/>
        </dgm:presLayoutVars>
      </dgm:prSet>
      <dgm:spPr/>
      <dgm:t>
        <a:bodyPr/>
        <a:lstStyle/>
        <a:p>
          <a:endParaRPr lang="en-US"/>
        </a:p>
      </dgm:t>
    </dgm:pt>
    <dgm:pt modelId="{EA03C74C-6E84-F845-8D3A-7FDDD1E39827}" type="pres">
      <dgm:prSet presAssocID="{A08BF42D-216F-774B-ADDC-10CDA399C046}" presName="accent_4" presStyleCnt="0"/>
      <dgm:spPr/>
    </dgm:pt>
    <dgm:pt modelId="{415F5067-1186-F24F-9C5D-F5D177BFD41B}" type="pres">
      <dgm:prSet presAssocID="{A08BF42D-216F-774B-ADDC-10CDA399C046}" presName="accentRepeatNode" presStyleLbl="solidFgAcc1" presStyleIdx="3" presStyleCnt="5"/>
      <dgm:spPr/>
    </dgm:pt>
    <dgm:pt modelId="{CB6832CC-3381-F34D-A504-8B3E5DC6CBAD}" type="pres">
      <dgm:prSet presAssocID="{9B282F27-280E-C846-8774-0864B63BC5AC}" presName="text_5" presStyleLbl="node1" presStyleIdx="4" presStyleCnt="5">
        <dgm:presLayoutVars>
          <dgm:bulletEnabled val="1"/>
        </dgm:presLayoutVars>
      </dgm:prSet>
      <dgm:spPr/>
      <dgm:t>
        <a:bodyPr/>
        <a:lstStyle/>
        <a:p>
          <a:endParaRPr lang="en-US"/>
        </a:p>
      </dgm:t>
    </dgm:pt>
    <dgm:pt modelId="{E9666FC0-C1A2-DB4A-9D7A-28627F3CEC39}" type="pres">
      <dgm:prSet presAssocID="{9B282F27-280E-C846-8774-0864B63BC5AC}" presName="accent_5" presStyleCnt="0"/>
      <dgm:spPr/>
    </dgm:pt>
    <dgm:pt modelId="{9B1D452D-5DCB-E040-8C68-500AC7062EA8}" type="pres">
      <dgm:prSet presAssocID="{9B282F27-280E-C846-8774-0864B63BC5AC}" presName="accentRepeatNode" presStyleLbl="solidFgAcc1" presStyleIdx="4" presStyleCnt="5"/>
      <dgm:spPr/>
    </dgm:pt>
  </dgm:ptLst>
  <dgm:cxnLst>
    <dgm:cxn modelId="{28D08F4C-570C-E140-9091-2C90206892FD}" type="presOf" srcId="{81EBEE17-AFB6-6547-84F3-1797177CE7E3}" destId="{47ABEA69-43A6-7841-891B-42C92DDD22E4}" srcOrd="0" destOrd="0" presId="urn:microsoft.com/office/officeart/2008/layout/VerticalCurvedList"/>
    <dgm:cxn modelId="{0DF8A0FB-AE32-314C-B576-B0B2DB56D795}" type="presOf" srcId="{A0FC6214-3AFD-3D42-8D17-FEF41F9C19DD}" destId="{3D8BF9AB-5AD5-6343-B63E-1E5F9E51F620}" srcOrd="0" destOrd="0" presId="urn:microsoft.com/office/officeart/2008/layout/VerticalCurvedList"/>
    <dgm:cxn modelId="{F7D1C7FE-05A5-6F43-89FD-97BEAE141285}" srcId="{F1B75370-741F-134E-98A0-AB0D85125385}" destId="{9B282F27-280E-C846-8774-0864B63BC5AC}" srcOrd="4" destOrd="0" parTransId="{40217BB7-A7F5-9C44-A39B-9177088EE216}" sibTransId="{E1576AA7-12FF-D54C-B48E-64ED746EECA9}"/>
    <dgm:cxn modelId="{3AF50C1F-F095-B644-82A8-18C4EB7130CA}" srcId="{F1B75370-741F-134E-98A0-AB0D85125385}" destId="{81EBEE17-AFB6-6547-84F3-1797177CE7E3}" srcOrd="1" destOrd="0" parTransId="{4B1FC85F-75F5-D345-9612-B93049A45B47}" sibTransId="{EC45BF08-3024-7A4E-8D96-043A0D844150}"/>
    <dgm:cxn modelId="{393CC6E9-277C-4F47-A28F-2EFA840B8576}" type="presOf" srcId="{9127442C-E076-4848-B3EA-9534E6B5B24A}" destId="{D26EE547-7FBE-AE4F-B746-38D465243997}" srcOrd="0" destOrd="0" presId="urn:microsoft.com/office/officeart/2008/layout/VerticalCurvedList"/>
    <dgm:cxn modelId="{CA787961-5568-0144-A2C0-A564CE1003F9}" type="presOf" srcId="{9B282F27-280E-C846-8774-0864B63BC5AC}" destId="{CB6832CC-3381-F34D-A504-8B3E5DC6CBAD}" srcOrd="0" destOrd="0" presId="urn:microsoft.com/office/officeart/2008/layout/VerticalCurvedList"/>
    <dgm:cxn modelId="{28A4A967-E51B-0D4D-A6D9-A722A0FAA37A}" type="presOf" srcId="{068A8A77-F6B8-9549-A35C-687FE611073F}" destId="{6D06CBD7-078E-E64F-B1EF-7DCFC6521F38}" srcOrd="0" destOrd="0" presId="urn:microsoft.com/office/officeart/2008/layout/VerticalCurvedList"/>
    <dgm:cxn modelId="{34B8D47C-62D5-2342-BA38-3598F4BDE0DF}" type="presOf" srcId="{A08BF42D-216F-774B-ADDC-10CDA399C046}" destId="{E657160B-A10C-CC40-9004-33296B0241E1}" srcOrd="0" destOrd="0" presId="urn:microsoft.com/office/officeart/2008/layout/VerticalCurvedList"/>
    <dgm:cxn modelId="{10478237-C1AB-924D-8720-2C27BD1B2096}" srcId="{F1B75370-741F-134E-98A0-AB0D85125385}" destId="{A0FC6214-3AFD-3D42-8D17-FEF41F9C19DD}" srcOrd="2" destOrd="0" parTransId="{C50B3C7D-9A52-E646-B57A-FEE93742F5A1}" sibTransId="{B787C209-888F-4C4B-B22B-A9D314C58282}"/>
    <dgm:cxn modelId="{D57C0DEF-825B-E741-89AA-3F16926C7A20}" srcId="{F1B75370-741F-134E-98A0-AB0D85125385}" destId="{9127442C-E076-4848-B3EA-9534E6B5B24A}" srcOrd="0" destOrd="0" parTransId="{42D18B55-7112-A044-AC2B-4E8AB9305BFA}" sibTransId="{068A8A77-F6B8-9549-A35C-687FE611073F}"/>
    <dgm:cxn modelId="{98C46BD3-890F-8F4F-B5D6-0D48468C9310}" srcId="{F1B75370-741F-134E-98A0-AB0D85125385}" destId="{A08BF42D-216F-774B-ADDC-10CDA399C046}" srcOrd="3" destOrd="0" parTransId="{AC311EC3-52A6-FF44-BDB5-B435F228A70F}" sibTransId="{FDBC38F3-33A9-E84F-BE9C-C32F1C33A9B7}"/>
    <dgm:cxn modelId="{0A7C38D2-9116-4B48-A8A1-8132F6DC0081}" type="presOf" srcId="{F1B75370-741F-134E-98A0-AB0D85125385}" destId="{1D3DD002-B8F1-AE44-910D-9FEBEDDF95DC}" srcOrd="0" destOrd="0" presId="urn:microsoft.com/office/officeart/2008/layout/VerticalCurvedList"/>
    <dgm:cxn modelId="{F2CFA52F-010F-7F4C-A772-8BEE868EAA64}" type="presParOf" srcId="{1D3DD002-B8F1-AE44-910D-9FEBEDDF95DC}" destId="{DF2A07DF-4429-5647-A3DC-84E9FD4259C1}" srcOrd="0" destOrd="0" presId="urn:microsoft.com/office/officeart/2008/layout/VerticalCurvedList"/>
    <dgm:cxn modelId="{326167CD-16CF-C148-B698-95F9C24D690B}" type="presParOf" srcId="{DF2A07DF-4429-5647-A3DC-84E9FD4259C1}" destId="{57921AB2-2FEB-CA4B-BDAB-B3DCFD53348A}" srcOrd="0" destOrd="0" presId="urn:microsoft.com/office/officeart/2008/layout/VerticalCurvedList"/>
    <dgm:cxn modelId="{F1538CC4-73B3-7D49-9AE8-73BD588682D5}" type="presParOf" srcId="{57921AB2-2FEB-CA4B-BDAB-B3DCFD53348A}" destId="{7E4B4C60-F377-7545-96FD-BACD2D086075}" srcOrd="0" destOrd="0" presId="urn:microsoft.com/office/officeart/2008/layout/VerticalCurvedList"/>
    <dgm:cxn modelId="{86A654B0-ECE5-E042-9299-2403F1338667}" type="presParOf" srcId="{57921AB2-2FEB-CA4B-BDAB-B3DCFD53348A}" destId="{6D06CBD7-078E-E64F-B1EF-7DCFC6521F38}" srcOrd="1" destOrd="0" presId="urn:microsoft.com/office/officeart/2008/layout/VerticalCurvedList"/>
    <dgm:cxn modelId="{92F5AB78-ABF6-D041-B8A1-C5973A97FCB6}" type="presParOf" srcId="{57921AB2-2FEB-CA4B-BDAB-B3DCFD53348A}" destId="{5634AC9A-DFC5-D74B-B32D-F5328B004EED}" srcOrd="2" destOrd="0" presId="urn:microsoft.com/office/officeart/2008/layout/VerticalCurvedList"/>
    <dgm:cxn modelId="{0F1A558A-21E3-5443-9FFD-8D50FE385FDD}" type="presParOf" srcId="{57921AB2-2FEB-CA4B-BDAB-B3DCFD53348A}" destId="{C155EE9F-7ABD-5746-BC58-0E3CAB9DE665}" srcOrd="3" destOrd="0" presId="urn:microsoft.com/office/officeart/2008/layout/VerticalCurvedList"/>
    <dgm:cxn modelId="{C1D35F48-BA35-3347-83ED-37FAD8343159}" type="presParOf" srcId="{DF2A07DF-4429-5647-A3DC-84E9FD4259C1}" destId="{D26EE547-7FBE-AE4F-B746-38D465243997}" srcOrd="1" destOrd="0" presId="urn:microsoft.com/office/officeart/2008/layout/VerticalCurvedList"/>
    <dgm:cxn modelId="{77B27010-6ADE-874A-B0CE-14ABA2136719}" type="presParOf" srcId="{DF2A07DF-4429-5647-A3DC-84E9FD4259C1}" destId="{D508AA2A-9A3C-3148-BFDD-C3611DDEE693}" srcOrd="2" destOrd="0" presId="urn:microsoft.com/office/officeart/2008/layout/VerticalCurvedList"/>
    <dgm:cxn modelId="{737F01E0-68F3-F74A-A53F-3BEB7B70890F}" type="presParOf" srcId="{D508AA2A-9A3C-3148-BFDD-C3611DDEE693}" destId="{1754F676-1E9A-5640-B86D-BA4AA28EFFE9}" srcOrd="0" destOrd="0" presId="urn:microsoft.com/office/officeart/2008/layout/VerticalCurvedList"/>
    <dgm:cxn modelId="{A63D0F45-12D8-FD4D-8AAF-018B03BDA964}" type="presParOf" srcId="{DF2A07DF-4429-5647-A3DC-84E9FD4259C1}" destId="{47ABEA69-43A6-7841-891B-42C92DDD22E4}" srcOrd="3" destOrd="0" presId="urn:microsoft.com/office/officeart/2008/layout/VerticalCurvedList"/>
    <dgm:cxn modelId="{610EC7FE-D061-BF43-A0F2-1F9C90E15597}" type="presParOf" srcId="{DF2A07DF-4429-5647-A3DC-84E9FD4259C1}" destId="{953A914D-A7C5-4946-AB25-F2C58CEA016C}" srcOrd="4" destOrd="0" presId="urn:microsoft.com/office/officeart/2008/layout/VerticalCurvedList"/>
    <dgm:cxn modelId="{EFF52461-1AC4-8A45-A7F3-0F52AFA4C67E}" type="presParOf" srcId="{953A914D-A7C5-4946-AB25-F2C58CEA016C}" destId="{31A98379-B859-D849-A4D7-91E9879FC259}" srcOrd="0" destOrd="0" presId="urn:microsoft.com/office/officeart/2008/layout/VerticalCurvedList"/>
    <dgm:cxn modelId="{E1150AA9-F9B8-7F44-8437-AEAEF08AB0BA}" type="presParOf" srcId="{DF2A07DF-4429-5647-A3DC-84E9FD4259C1}" destId="{3D8BF9AB-5AD5-6343-B63E-1E5F9E51F620}" srcOrd="5" destOrd="0" presId="urn:microsoft.com/office/officeart/2008/layout/VerticalCurvedList"/>
    <dgm:cxn modelId="{18A062F2-6836-A341-AEFB-B42C6E37396A}" type="presParOf" srcId="{DF2A07DF-4429-5647-A3DC-84E9FD4259C1}" destId="{5DB79C53-821D-B44E-BB74-011555843FF5}" srcOrd="6" destOrd="0" presId="urn:microsoft.com/office/officeart/2008/layout/VerticalCurvedList"/>
    <dgm:cxn modelId="{0A611290-1C39-FA43-99E0-216C24129963}" type="presParOf" srcId="{5DB79C53-821D-B44E-BB74-011555843FF5}" destId="{1963D312-BE58-1148-8195-3BEA29642465}" srcOrd="0" destOrd="0" presId="urn:microsoft.com/office/officeart/2008/layout/VerticalCurvedList"/>
    <dgm:cxn modelId="{DA93A07E-C6FD-2948-92C7-EAF240FCC72D}" type="presParOf" srcId="{DF2A07DF-4429-5647-A3DC-84E9FD4259C1}" destId="{E657160B-A10C-CC40-9004-33296B0241E1}" srcOrd="7" destOrd="0" presId="urn:microsoft.com/office/officeart/2008/layout/VerticalCurvedList"/>
    <dgm:cxn modelId="{F73D4066-66FF-F847-A952-5A7782F92149}" type="presParOf" srcId="{DF2A07DF-4429-5647-A3DC-84E9FD4259C1}" destId="{EA03C74C-6E84-F845-8D3A-7FDDD1E39827}" srcOrd="8" destOrd="0" presId="urn:microsoft.com/office/officeart/2008/layout/VerticalCurvedList"/>
    <dgm:cxn modelId="{5E3455D8-1BA9-3E41-AEF8-2E41FA4CC785}" type="presParOf" srcId="{EA03C74C-6E84-F845-8D3A-7FDDD1E39827}" destId="{415F5067-1186-F24F-9C5D-F5D177BFD41B}" srcOrd="0" destOrd="0" presId="urn:microsoft.com/office/officeart/2008/layout/VerticalCurvedList"/>
    <dgm:cxn modelId="{BCCAFA24-0344-5F44-8C6C-FD4EF4A188DA}" type="presParOf" srcId="{DF2A07DF-4429-5647-A3DC-84E9FD4259C1}" destId="{CB6832CC-3381-F34D-A504-8B3E5DC6CBAD}" srcOrd="9" destOrd="0" presId="urn:microsoft.com/office/officeart/2008/layout/VerticalCurvedList"/>
    <dgm:cxn modelId="{015DF32D-B95A-974A-BD27-AE83647E84B2}" type="presParOf" srcId="{DF2A07DF-4429-5647-A3DC-84E9FD4259C1}" destId="{E9666FC0-C1A2-DB4A-9D7A-28627F3CEC39}" srcOrd="10" destOrd="0" presId="urn:microsoft.com/office/officeart/2008/layout/VerticalCurvedList"/>
    <dgm:cxn modelId="{4223DA48-C63A-CF47-BADE-B16D07C411C1}" type="presParOf" srcId="{E9666FC0-C1A2-DB4A-9D7A-28627F3CEC39}" destId="{9B1D452D-5DCB-E040-8C68-500AC7062EA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D4B5-4B2A-7145-B72A-E2D2E780C8E2}">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5F56C-BF41-AC48-9775-C1713C3DA49B}">
      <dsp:nvSpPr>
        <dsp:cNvPr id="0" name=""/>
        <dsp:cNvSpPr/>
      </dsp:nvSpPr>
      <dsp:spPr>
        <a:xfrm>
          <a:off x="509717" y="338558"/>
          <a:ext cx="7541700"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6200" rIns="76200" bIns="76200" numCol="1" spcCol="1270" anchor="ctr" anchorCtr="0">
          <a:noAutofit/>
        </a:bodyPr>
        <a:lstStyle/>
        <a:p>
          <a:pPr lvl="0" algn="l" defTabSz="1333500">
            <a:lnSpc>
              <a:spcPct val="90000"/>
            </a:lnSpc>
            <a:spcBef>
              <a:spcPct val="0"/>
            </a:spcBef>
            <a:spcAft>
              <a:spcPct val="35000"/>
            </a:spcAft>
          </a:pPr>
          <a:r>
            <a:rPr lang="en-US" sz="3000" kern="1200" dirty="0"/>
            <a:t>Unfair treatment at work</a:t>
          </a:r>
        </a:p>
      </dsp:txBody>
      <dsp:txXfrm>
        <a:off x="509717" y="338558"/>
        <a:ext cx="7541700" cy="677550"/>
      </dsp:txXfrm>
    </dsp:sp>
    <dsp:sp modelId="{7E0E3E6B-054A-394B-94EA-8390B9682D0A}">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FBCA6-5093-F448-B2A0-32011C7882B0}">
      <dsp:nvSpPr>
        <dsp:cNvPr id="0" name=""/>
        <dsp:cNvSpPr/>
      </dsp:nvSpPr>
      <dsp:spPr>
        <a:xfrm>
          <a:off x="995230" y="1354558"/>
          <a:ext cx="7056187"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6200" rIns="76200" bIns="76200" numCol="1" spcCol="1270" anchor="ctr" anchorCtr="0">
          <a:noAutofit/>
        </a:bodyPr>
        <a:lstStyle/>
        <a:p>
          <a:pPr lvl="0" algn="l" defTabSz="1333500">
            <a:lnSpc>
              <a:spcPct val="90000"/>
            </a:lnSpc>
            <a:spcBef>
              <a:spcPct val="0"/>
            </a:spcBef>
            <a:spcAft>
              <a:spcPct val="35000"/>
            </a:spcAft>
          </a:pPr>
          <a:r>
            <a:rPr lang="en-US" sz="3000" kern="1200" dirty="0"/>
            <a:t>Unmanageable workload</a:t>
          </a:r>
        </a:p>
      </dsp:txBody>
      <dsp:txXfrm>
        <a:off x="995230" y="1354558"/>
        <a:ext cx="7056187" cy="677550"/>
      </dsp:txXfrm>
    </dsp:sp>
    <dsp:sp modelId="{4EA1D9E6-1DB0-9542-A0E0-CFE0F272AC35}">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95C98-9D29-E246-B654-B086D870FDAB}">
      <dsp:nvSpPr>
        <dsp:cNvPr id="0" name=""/>
        <dsp:cNvSpPr/>
      </dsp:nvSpPr>
      <dsp:spPr>
        <a:xfrm>
          <a:off x="1144243" y="2370558"/>
          <a:ext cx="6907174"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6200" rIns="76200" bIns="76200" numCol="1" spcCol="1270" anchor="ctr" anchorCtr="0">
          <a:noAutofit/>
        </a:bodyPr>
        <a:lstStyle/>
        <a:p>
          <a:pPr lvl="0" algn="l" defTabSz="1333500">
            <a:lnSpc>
              <a:spcPct val="90000"/>
            </a:lnSpc>
            <a:spcBef>
              <a:spcPct val="0"/>
            </a:spcBef>
            <a:spcAft>
              <a:spcPct val="35000"/>
            </a:spcAft>
          </a:pPr>
          <a:r>
            <a:rPr lang="en-US" sz="3000" kern="1200" dirty="0"/>
            <a:t>Unclear communications from manager</a:t>
          </a:r>
        </a:p>
      </dsp:txBody>
      <dsp:txXfrm>
        <a:off x="1144243" y="2370558"/>
        <a:ext cx="6907174" cy="677550"/>
      </dsp:txXfrm>
    </dsp:sp>
    <dsp:sp modelId="{8B7B0F3C-F4F9-0C4C-BDB0-9CA044FC63F0}">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7DA7A-5FCE-114C-A903-1897B0EB2EEA}">
      <dsp:nvSpPr>
        <dsp:cNvPr id="0" name=""/>
        <dsp:cNvSpPr/>
      </dsp:nvSpPr>
      <dsp:spPr>
        <a:xfrm>
          <a:off x="995230" y="3386558"/>
          <a:ext cx="7056187"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6200" rIns="76200" bIns="76200" numCol="1" spcCol="1270" anchor="ctr" anchorCtr="0">
          <a:noAutofit/>
        </a:bodyPr>
        <a:lstStyle/>
        <a:p>
          <a:pPr lvl="0" algn="l" defTabSz="1333500">
            <a:lnSpc>
              <a:spcPct val="90000"/>
            </a:lnSpc>
            <a:spcBef>
              <a:spcPct val="0"/>
            </a:spcBef>
            <a:spcAft>
              <a:spcPct val="35000"/>
            </a:spcAft>
          </a:pPr>
          <a:r>
            <a:rPr lang="en-US" sz="3000" kern="1200" dirty="0"/>
            <a:t>Lack of manager support</a:t>
          </a:r>
        </a:p>
      </dsp:txBody>
      <dsp:txXfrm>
        <a:off x="995230" y="3386558"/>
        <a:ext cx="7056187" cy="677550"/>
      </dsp:txXfrm>
    </dsp:sp>
    <dsp:sp modelId="{FB8B028A-9490-EB40-84CC-E133E2A80A15}">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DA57A-D6F4-1748-8003-BD245E7D62BA}">
      <dsp:nvSpPr>
        <dsp:cNvPr id="0" name=""/>
        <dsp:cNvSpPr/>
      </dsp:nvSpPr>
      <dsp:spPr>
        <a:xfrm>
          <a:off x="509717" y="4402558"/>
          <a:ext cx="7541700"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76200" rIns="76200" bIns="76200" numCol="1" spcCol="1270" anchor="ctr" anchorCtr="0">
          <a:noAutofit/>
        </a:bodyPr>
        <a:lstStyle/>
        <a:p>
          <a:pPr lvl="0" algn="l" defTabSz="1333500">
            <a:lnSpc>
              <a:spcPct val="90000"/>
            </a:lnSpc>
            <a:spcBef>
              <a:spcPct val="0"/>
            </a:spcBef>
            <a:spcAft>
              <a:spcPct val="35000"/>
            </a:spcAft>
          </a:pPr>
          <a:r>
            <a:rPr lang="en-US" sz="3000" kern="1200" dirty="0"/>
            <a:t>Unreasonable time pressure</a:t>
          </a:r>
        </a:p>
      </dsp:txBody>
      <dsp:txXfrm>
        <a:off x="509717" y="4402558"/>
        <a:ext cx="7541700" cy="677550"/>
      </dsp:txXfrm>
    </dsp:sp>
    <dsp:sp modelId="{8494CEB5-7E71-0742-B5E1-4B6F81415F78}">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DD4B5-4B2A-7145-B72A-E2D2E780C8E2}">
      <dsp:nvSpPr>
        <dsp:cNvPr id="0" name=""/>
        <dsp:cNvSpPr/>
      </dsp:nvSpPr>
      <dsp:spPr>
        <a:xfrm>
          <a:off x="-6496108" y="-993527"/>
          <a:ext cx="7731984" cy="7731984"/>
        </a:xfrm>
        <a:prstGeom prst="blockArc">
          <a:avLst>
            <a:gd name="adj1" fmla="val 18900000"/>
            <a:gd name="adj2" fmla="val 2700000"/>
            <a:gd name="adj3" fmla="val 27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75F56C-BF41-AC48-9775-C1713C3DA49B}">
      <dsp:nvSpPr>
        <dsp:cNvPr id="0" name=""/>
        <dsp:cNvSpPr/>
      </dsp:nvSpPr>
      <dsp:spPr>
        <a:xfrm>
          <a:off x="460011" y="302527"/>
          <a:ext cx="8016306"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Lack of control over work decisions</a:t>
          </a:r>
        </a:p>
      </dsp:txBody>
      <dsp:txXfrm>
        <a:off x="460011" y="302527"/>
        <a:ext cx="8016306" cy="604826"/>
      </dsp:txXfrm>
    </dsp:sp>
    <dsp:sp modelId="{7E0E3E6B-054A-394B-94EA-8390B9682D0A}">
      <dsp:nvSpPr>
        <dsp:cNvPr id="0" name=""/>
        <dsp:cNvSpPr/>
      </dsp:nvSpPr>
      <dsp:spPr>
        <a:xfrm>
          <a:off x="81995" y="226924"/>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1FBCA6-5093-F448-B2A0-32011C7882B0}">
      <dsp:nvSpPr>
        <dsp:cNvPr id="0" name=""/>
        <dsp:cNvSpPr/>
      </dsp:nvSpPr>
      <dsp:spPr>
        <a:xfrm>
          <a:off x="957522" y="1209652"/>
          <a:ext cx="7518795"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Dysfunctional workplace dynamics</a:t>
          </a:r>
        </a:p>
      </dsp:txBody>
      <dsp:txXfrm>
        <a:off x="957522" y="1209652"/>
        <a:ext cx="7518795" cy="604826"/>
      </dsp:txXfrm>
    </dsp:sp>
    <dsp:sp modelId="{4EA1D9E6-1DB0-9542-A0E0-CFE0F272AC35}">
      <dsp:nvSpPr>
        <dsp:cNvPr id="0" name=""/>
        <dsp:cNvSpPr/>
      </dsp:nvSpPr>
      <dsp:spPr>
        <a:xfrm>
          <a:off x="579506" y="1134048"/>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95C98-9D29-E246-B654-B086D870FDAB}">
      <dsp:nvSpPr>
        <dsp:cNvPr id="0" name=""/>
        <dsp:cNvSpPr/>
      </dsp:nvSpPr>
      <dsp:spPr>
        <a:xfrm>
          <a:off x="1185021" y="2116776"/>
          <a:ext cx="7291296"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Unclear job expectations from manager</a:t>
          </a:r>
        </a:p>
      </dsp:txBody>
      <dsp:txXfrm>
        <a:off x="1185021" y="2116776"/>
        <a:ext cx="7291296" cy="604826"/>
      </dsp:txXfrm>
    </dsp:sp>
    <dsp:sp modelId="{8B7B0F3C-F4F9-0C4C-BDB0-9CA044FC63F0}">
      <dsp:nvSpPr>
        <dsp:cNvPr id="0" name=""/>
        <dsp:cNvSpPr/>
      </dsp:nvSpPr>
      <dsp:spPr>
        <a:xfrm>
          <a:off x="807005" y="2041173"/>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77DA7A-5FCE-114C-A903-1897B0EB2EEA}">
      <dsp:nvSpPr>
        <dsp:cNvPr id="0" name=""/>
        <dsp:cNvSpPr/>
      </dsp:nvSpPr>
      <dsp:spPr>
        <a:xfrm>
          <a:off x="1185021" y="3023326"/>
          <a:ext cx="7291296"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Lack of social support</a:t>
          </a:r>
        </a:p>
      </dsp:txBody>
      <dsp:txXfrm>
        <a:off x="1185021" y="3023326"/>
        <a:ext cx="7291296" cy="604826"/>
      </dsp:txXfrm>
    </dsp:sp>
    <dsp:sp modelId="{FB8B028A-9490-EB40-84CC-E133E2A80A15}">
      <dsp:nvSpPr>
        <dsp:cNvPr id="0" name=""/>
        <dsp:cNvSpPr/>
      </dsp:nvSpPr>
      <dsp:spPr>
        <a:xfrm>
          <a:off x="807005" y="2947723"/>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DA57A-D6F4-1748-8003-BD245E7D62BA}">
      <dsp:nvSpPr>
        <dsp:cNvPr id="0" name=""/>
        <dsp:cNvSpPr/>
      </dsp:nvSpPr>
      <dsp:spPr>
        <a:xfrm>
          <a:off x="957522" y="3930450"/>
          <a:ext cx="7518795"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Extremes of activity</a:t>
          </a:r>
        </a:p>
      </dsp:txBody>
      <dsp:txXfrm>
        <a:off x="957522" y="3930450"/>
        <a:ext cx="7518795" cy="604826"/>
      </dsp:txXfrm>
    </dsp:sp>
    <dsp:sp modelId="{8494CEB5-7E71-0742-B5E1-4B6F81415F78}">
      <dsp:nvSpPr>
        <dsp:cNvPr id="0" name=""/>
        <dsp:cNvSpPr/>
      </dsp:nvSpPr>
      <dsp:spPr>
        <a:xfrm>
          <a:off x="579506" y="3854847"/>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60F87-8B00-8449-A2A4-F1848B357F6A}">
      <dsp:nvSpPr>
        <dsp:cNvPr id="0" name=""/>
        <dsp:cNvSpPr/>
      </dsp:nvSpPr>
      <dsp:spPr>
        <a:xfrm>
          <a:off x="460011" y="4837574"/>
          <a:ext cx="8016306" cy="604826"/>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81" tIns="78740" rIns="78740" bIns="78740" numCol="1" spcCol="1270" anchor="ctr" anchorCtr="0">
          <a:noAutofit/>
        </a:bodyPr>
        <a:lstStyle/>
        <a:p>
          <a:pPr lvl="0" algn="l" defTabSz="1377950">
            <a:lnSpc>
              <a:spcPct val="90000"/>
            </a:lnSpc>
            <a:spcBef>
              <a:spcPct val="0"/>
            </a:spcBef>
            <a:spcAft>
              <a:spcPct val="35000"/>
            </a:spcAft>
          </a:pPr>
          <a:r>
            <a:rPr lang="en-US" sz="3100" kern="1200" dirty="0"/>
            <a:t>Work-life imbalance</a:t>
          </a:r>
        </a:p>
      </dsp:txBody>
      <dsp:txXfrm>
        <a:off x="460011" y="4837574"/>
        <a:ext cx="8016306" cy="604826"/>
      </dsp:txXfrm>
    </dsp:sp>
    <dsp:sp modelId="{525D0D32-F888-134B-86D4-40DEF75F1F1A}">
      <dsp:nvSpPr>
        <dsp:cNvPr id="0" name=""/>
        <dsp:cNvSpPr/>
      </dsp:nvSpPr>
      <dsp:spPr>
        <a:xfrm>
          <a:off x="81995" y="4761971"/>
          <a:ext cx="756032" cy="7560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6CBD7-078E-E64F-B1EF-7DCFC6521F38}">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6EE547-7FBE-AE4F-B746-38D465243997}">
      <dsp:nvSpPr>
        <dsp:cNvPr id="0" name=""/>
        <dsp:cNvSpPr/>
      </dsp:nvSpPr>
      <dsp:spPr>
        <a:xfrm>
          <a:off x="509717" y="338558"/>
          <a:ext cx="7541700"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1280" rIns="81280" bIns="81280" numCol="1" spcCol="1270" anchor="ctr" anchorCtr="0">
          <a:noAutofit/>
        </a:bodyPr>
        <a:lstStyle/>
        <a:p>
          <a:pPr lvl="0" algn="l" defTabSz="1422400">
            <a:lnSpc>
              <a:spcPct val="90000"/>
            </a:lnSpc>
            <a:spcBef>
              <a:spcPct val="0"/>
            </a:spcBef>
            <a:spcAft>
              <a:spcPct val="35000"/>
            </a:spcAft>
          </a:pPr>
          <a:r>
            <a:rPr lang="en-US" sz="3200" kern="1200" dirty="0"/>
            <a:t>Acknowledge that you/they are burnt out</a:t>
          </a:r>
        </a:p>
      </dsp:txBody>
      <dsp:txXfrm>
        <a:off x="509717" y="338558"/>
        <a:ext cx="7541700" cy="677550"/>
      </dsp:txXfrm>
    </dsp:sp>
    <dsp:sp modelId="{1754F676-1E9A-5640-B86D-BA4AA28EFFE9}">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ABEA69-43A6-7841-891B-42C92DDD22E4}">
      <dsp:nvSpPr>
        <dsp:cNvPr id="0" name=""/>
        <dsp:cNvSpPr/>
      </dsp:nvSpPr>
      <dsp:spPr>
        <a:xfrm>
          <a:off x="995230" y="1354558"/>
          <a:ext cx="7056187"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1280" rIns="81280" bIns="81280" numCol="1" spcCol="1270" anchor="ctr" anchorCtr="0">
          <a:noAutofit/>
        </a:bodyPr>
        <a:lstStyle/>
        <a:p>
          <a:pPr lvl="0" algn="l" defTabSz="1422400">
            <a:lnSpc>
              <a:spcPct val="90000"/>
            </a:lnSpc>
            <a:spcBef>
              <a:spcPct val="0"/>
            </a:spcBef>
            <a:spcAft>
              <a:spcPct val="35000"/>
            </a:spcAft>
          </a:pPr>
          <a:r>
            <a:rPr lang="en-US" sz="3200" kern="1200" dirty="0"/>
            <a:t>Know and use your/their strengths</a:t>
          </a:r>
        </a:p>
      </dsp:txBody>
      <dsp:txXfrm>
        <a:off x="995230" y="1354558"/>
        <a:ext cx="7056187" cy="677550"/>
      </dsp:txXfrm>
    </dsp:sp>
    <dsp:sp modelId="{31A98379-B859-D849-A4D7-91E9879FC259}">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8BF9AB-5AD5-6343-B63E-1E5F9E51F620}">
      <dsp:nvSpPr>
        <dsp:cNvPr id="0" name=""/>
        <dsp:cNvSpPr/>
      </dsp:nvSpPr>
      <dsp:spPr>
        <a:xfrm>
          <a:off x="1144243" y="2370558"/>
          <a:ext cx="6907174"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1280" rIns="81280" bIns="81280" numCol="1" spcCol="1270" anchor="ctr" anchorCtr="0">
          <a:noAutofit/>
        </a:bodyPr>
        <a:lstStyle/>
        <a:p>
          <a:pPr lvl="0" algn="l" defTabSz="1422400">
            <a:lnSpc>
              <a:spcPct val="90000"/>
            </a:lnSpc>
            <a:spcBef>
              <a:spcPct val="0"/>
            </a:spcBef>
            <a:spcAft>
              <a:spcPct val="35000"/>
            </a:spcAft>
          </a:pPr>
          <a:r>
            <a:rPr lang="en-US" sz="3200" kern="1200" dirty="0"/>
            <a:t>Talk to your boss/employees</a:t>
          </a:r>
        </a:p>
      </dsp:txBody>
      <dsp:txXfrm>
        <a:off x="1144243" y="2370558"/>
        <a:ext cx="6907174" cy="677550"/>
      </dsp:txXfrm>
    </dsp:sp>
    <dsp:sp modelId="{1963D312-BE58-1148-8195-3BEA29642465}">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57160B-A10C-CC40-9004-33296B0241E1}">
      <dsp:nvSpPr>
        <dsp:cNvPr id="0" name=""/>
        <dsp:cNvSpPr/>
      </dsp:nvSpPr>
      <dsp:spPr>
        <a:xfrm>
          <a:off x="995230" y="3386558"/>
          <a:ext cx="7056187"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1280" rIns="81280" bIns="81280" numCol="1" spcCol="1270" anchor="ctr" anchorCtr="0">
          <a:noAutofit/>
        </a:bodyPr>
        <a:lstStyle/>
        <a:p>
          <a:pPr lvl="0" algn="l" defTabSz="1422400">
            <a:lnSpc>
              <a:spcPct val="90000"/>
            </a:lnSpc>
            <a:spcBef>
              <a:spcPct val="0"/>
            </a:spcBef>
            <a:spcAft>
              <a:spcPct val="35000"/>
            </a:spcAft>
          </a:pPr>
          <a:r>
            <a:rPr lang="en-US" sz="3200" kern="1200" dirty="0"/>
            <a:t>Learn to say no</a:t>
          </a:r>
        </a:p>
      </dsp:txBody>
      <dsp:txXfrm>
        <a:off x="995230" y="3386558"/>
        <a:ext cx="7056187" cy="677550"/>
      </dsp:txXfrm>
    </dsp:sp>
    <dsp:sp modelId="{415F5067-1186-F24F-9C5D-F5D177BFD41B}">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6832CC-3381-F34D-A504-8B3E5DC6CBAD}">
      <dsp:nvSpPr>
        <dsp:cNvPr id="0" name=""/>
        <dsp:cNvSpPr/>
      </dsp:nvSpPr>
      <dsp:spPr>
        <a:xfrm>
          <a:off x="509717" y="4402558"/>
          <a:ext cx="7541700" cy="677550"/>
        </a:xfrm>
        <a:prstGeom prst="rect">
          <a:avLst/>
        </a:prstGeom>
        <a:solidFill>
          <a:srgbClr val="1B37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81280" rIns="81280" bIns="81280" numCol="1" spcCol="1270" anchor="ctr" anchorCtr="0">
          <a:noAutofit/>
        </a:bodyPr>
        <a:lstStyle/>
        <a:p>
          <a:pPr lvl="0" algn="l" defTabSz="1422400">
            <a:lnSpc>
              <a:spcPct val="90000"/>
            </a:lnSpc>
            <a:spcBef>
              <a:spcPct val="0"/>
            </a:spcBef>
            <a:spcAft>
              <a:spcPct val="35000"/>
            </a:spcAft>
          </a:pPr>
          <a:r>
            <a:rPr lang="en-US" sz="3200" kern="1200" dirty="0"/>
            <a:t>Take a break</a:t>
          </a:r>
        </a:p>
      </dsp:txBody>
      <dsp:txXfrm>
        <a:off x="509717" y="4402558"/>
        <a:ext cx="7541700" cy="677550"/>
      </dsp:txXfrm>
    </dsp:sp>
    <dsp:sp modelId="{9B1D452D-5DCB-E040-8C68-500AC7062EA8}">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1C3EC-2D7A-864F-9584-FA9EE8E8953B}"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AA309-61A4-9440-B19D-6E6ECC35D51C}" type="slidenum">
              <a:rPr lang="en-US" smtClean="0"/>
              <a:t>‹#›</a:t>
            </a:fld>
            <a:endParaRPr lang="en-US"/>
          </a:p>
        </p:txBody>
      </p:sp>
    </p:spTree>
    <p:extLst>
      <p:ext uri="{BB962C8B-B14F-4D97-AF65-F5344CB8AC3E}">
        <p14:creationId xmlns:p14="http://schemas.microsoft.com/office/powerpoint/2010/main" val="68760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white board open with what people think is the cause of their burnout</a:t>
            </a:r>
          </a:p>
        </p:txBody>
      </p:sp>
      <p:sp>
        <p:nvSpPr>
          <p:cNvPr id="4" name="Slide Number Placeholder 3"/>
          <p:cNvSpPr>
            <a:spLocks noGrp="1"/>
          </p:cNvSpPr>
          <p:nvPr>
            <p:ph type="sldNum" sz="quarter" idx="5"/>
          </p:nvPr>
        </p:nvSpPr>
        <p:spPr/>
        <p:txBody>
          <a:bodyPr/>
          <a:lstStyle/>
          <a:p>
            <a:fld id="{AE8AA309-61A4-9440-B19D-6E6ECC35D51C}" type="slidenum">
              <a:rPr lang="en-US" smtClean="0"/>
              <a:t>1</a:t>
            </a:fld>
            <a:endParaRPr lang="en-US"/>
          </a:p>
        </p:txBody>
      </p:sp>
    </p:spTree>
    <p:extLst>
      <p:ext uri="{BB962C8B-B14F-4D97-AF65-F5344CB8AC3E}">
        <p14:creationId xmlns:p14="http://schemas.microsoft.com/office/powerpoint/2010/main" val="414360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10</a:t>
            </a:fld>
            <a:endParaRPr lang="en-US"/>
          </a:p>
        </p:txBody>
      </p:sp>
    </p:spTree>
    <p:extLst>
      <p:ext uri="{BB962C8B-B14F-4D97-AF65-F5344CB8AC3E}">
        <p14:creationId xmlns:p14="http://schemas.microsoft.com/office/powerpoint/2010/main" val="140269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62E77"/>
                </a:solidFill>
                <a:effectLst/>
                <a:latin typeface="Inter"/>
              </a:rPr>
              <a:t>Get comfortable.</a:t>
            </a:r>
          </a:p>
          <a:p>
            <a:endParaRPr lang="en-US" b="0" i="0" dirty="0">
              <a:solidFill>
                <a:srgbClr val="162E77"/>
              </a:solidFill>
              <a:effectLst/>
              <a:latin typeface="Inter"/>
            </a:endParaRPr>
          </a:p>
          <a:p>
            <a:r>
              <a:rPr lang="en-US" b="0" i="0" dirty="0">
                <a:solidFill>
                  <a:srgbClr val="162E77"/>
                </a:solidFill>
                <a:effectLst/>
                <a:latin typeface="Inter"/>
              </a:rPr>
              <a:t>Begin by taking a deep breath in and then slowly letting it out through the mouth. Deep breathe in. Pause. Let it out.</a:t>
            </a:r>
          </a:p>
          <a:p>
            <a:endParaRPr lang="en-US" dirty="0"/>
          </a:p>
          <a:p>
            <a:r>
              <a:rPr lang="en-US" dirty="0"/>
              <a:t>Burnout tends to meet us when we are moving too fast for too long. It shows up when we are doing too much – typically for others – despite the negative effects it has on us.</a:t>
            </a:r>
          </a:p>
          <a:p>
            <a:r>
              <a:rPr lang="en-US" dirty="0"/>
              <a:t>We tend to go into reactive mode and not take the time to fill ourselves.</a:t>
            </a:r>
          </a:p>
          <a:p>
            <a:endParaRPr lang="en-US" dirty="0"/>
          </a:p>
          <a:p>
            <a:r>
              <a:rPr lang="en-US" dirty="0"/>
              <a:t>For the next 3 minutes or so, there are no expectations, no deadlines. Nothing but you and your chance to take a break.</a:t>
            </a:r>
          </a:p>
          <a:p>
            <a:endParaRPr lang="en-US" b="0" i="0" dirty="0">
              <a:solidFill>
                <a:srgbClr val="162E77"/>
              </a:solidFill>
              <a:effectLst/>
              <a:latin typeface="Inter"/>
            </a:endParaRPr>
          </a:p>
          <a:p>
            <a:r>
              <a:rPr lang="en-US" b="0" i="0" dirty="0">
                <a:solidFill>
                  <a:srgbClr val="162E77"/>
                </a:solidFill>
                <a:effectLst/>
                <a:latin typeface="Inter"/>
              </a:rPr>
              <a:t>Take a moment to close your eyes and bring attention to your breathing. Breathe in as deeply as you can and then slowly let it out. Breathe in through the nose and then let it out slowly through the mouth.</a:t>
            </a:r>
            <a:r>
              <a:rPr lang="en-US" dirty="0"/>
              <a:t/>
            </a:r>
            <a:br>
              <a:rPr lang="en-US" dirty="0"/>
            </a:br>
            <a:r>
              <a:rPr lang="en-US" dirty="0"/>
              <a:t/>
            </a:r>
            <a:br>
              <a:rPr lang="en-US" dirty="0"/>
            </a:br>
            <a:r>
              <a:rPr lang="en-US" b="0" i="0" dirty="0">
                <a:solidFill>
                  <a:srgbClr val="162E77"/>
                </a:solidFill>
                <a:effectLst/>
                <a:latin typeface="Inter"/>
              </a:rPr>
              <a:t>As you continue to breathe, take a moment to notice what is happening in your body. Are you experiencing any tension in one particular area? Your head</a:t>
            </a:r>
          </a:p>
          <a:p>
            <a:endParaRPr lang="en-US" b="0" i="0" dirty="0">
              <a:solidFill>
                <a:srgbClr val="162E77"/>
              </a:solidFill>
              <a:effectLst/>
              <a:latin typeface="Inter"/>
            </a:endParaRPr>
          </a:p>
          <a:p>
            <a:r>
              <a:rPr lang="en-US" dirty="0"/>
              <a:t>Deep breathe in. Exhale.</a:t>
            </a:r>
          </a:p>
          <a:p>
            <a:r>
              <a:rPr lang="en-US" dirty="0"/>
              <a:t>Take a moment to </a:t>
            </a:r>
          </a:p>
          <a:p>
            <a:endParaRPr lang="en-US" dirty="0"/>
          </a:p>
          <a:p>
            <a:r>
              <a:rPr lang="en-US" dirty="0"/>
              <a:t>Gently wiggle your fingers and toes.</a:t>
            </a:r>
          </a:p>
          <a:p>
            <a:r>
              <a:rPr lang="en-US" dirty="0"/>
              <a:t>As you move into the rest of your day, </a:t>
            </a:r>
          </a:p>
          <a:p>
            <a:endParaRPr lang="en-US" dirty="0"/>
          </a:p>
          <a:p>
            <a:r>
              <a:rPr lang="en-US" dirty="0"/>
              <a:t>https://</a:t>
            </a:r>
            <a:r>
              <a:rPr lang="en-US" dirty="0" err="1"/>
              <a:t>insighttimer.com</a:t>
            </a:r>
            <a:r>
              <a:rPr lang="en-US" dirty="0"/>
              <a:t>/</a:t>
            </a:r>
            <a:r>
              <a:rPr lang="en-US" dirty="0" err="1"/>
              <a:t>compassionatecreative</a:t>
            </a:r>
            <a:r>
              <a:rPr lang="en-US" dirty="0"/>
              <a:t>/guided-meditations/burnout-meditation</a:t>
            </a:r>
          </a:p>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11</a:t>
            </a:fld>
            <a:endParaRPr lang="en-US"/>
          </a:p>
        </p:txBody>
      </p:sp>
    </p:spTree>
    <p:extLst>
      <p:ext uri="{BB962C8B-B14F-4D97-AF65-F5344CB8AC3E}">
        <p14:creationId xmlns:p14="http://schemas.microsoft.com/office/powerpoint/2010/main" val="162565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12</a:t>
            </a:fld>
            <a:endParaRPr lang="en-US"/>
          </a:p>
        </p:txBody>
      </p:sp>
    </p:spTree>
    <p:extLst>
      <p:ext uri="{BB962C8B-B14F-4D97-AF65-F5344CB8AC3E}">
        <p14:creationId xmlns:p14="http://schemas.microsoft.com/office/powerpoint/2010/main" val="137053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Roboto-Regular"/>
              </a:rPr>
              <a:t>The WHO now has included </a:t>
            </a:r>
            <a:r>
              <a:rPr lang="en-US" b="0" i="0" dirty="0">
                <a:solidFill>
                  <a:srgbClr val="3C4245"/>
                </a:solidFill>
                <a:effectLst/>
                <a:latin typeface="Arial" panose="020B0604020202020204" pitchFamily="34" charset="0"/>
              </a:rPr>
              <a:t>Burn-out in the 11th Revision of the International Classification of Diseases (ICD-11) as an occupational phenomenon. It is </a:t>
            </a:r>
            <a:r>
              <a:rPr lang="en-US" b="1" i="0" dirty="0">
                <a:solidFill>
                  <a:srgbClr val="3C4245"/>
                </a:solidFill>
                <a:effectLst/>
                <a:latin typeface="Arial" panose="020B0604020202020204" pitchFamily="34" charset="0"/>
              </a:rPr>
              <a:t>not</a:t>
            </a:r>
            <a:r>
              <a:rPr lang="en-US" b="0" i="0" dirty="0">
                <a:solidFill>
                  <a:srgbClr val="3C4245"/>
                </a:solidFill>
                <a:effectLst/>
                <a:latin typeface="Arial" panose="020B0604020202020204" pitchFamily="34" charset="0"/>
              </a:rPr>
              <a:t> classified as a medical condition.</a:t>
            </a:r>
          </a:p>
          <a:p>
            <a:pPr algn="l"/>
            <a:endParaRPr lang="en-US" b="0" i="0" dirty="0">
              <a:solidFill>
                <a:srgbClr val="333333"/>
              </a:solidFill>
              <a:effectLst/>
              <a:latin typeface="Roboto-Regular"/>
            </a:endParaRPr>
          </a:p>
          <a:p>
            <a:pPr algn="l"/>
            <a:r>
              <a:rPr lang="en-US" b="0" i="0" dirty="0">
                <a:solidFill>
                  <a:srgbClr val="333333"/>
                </a:solidFill>
                <a:effectLst/>
                <a:latin typeface="Roboto-Regular"/>
              </a:rPr>
              <a:t>The Mayo Clinic defines </a:t>
            </a:r>
            <a:r>
              <a:rPr lang="en-US" b="0" i="0" dirty="0">
                <a:solidFill>
                  <a:srgbClr val="111111"/>
                </a:solidFill>
                <a:effectLst/>
                <a:latin typeface="Helvetica" pitchFamily="2" charset="0"/>
              </a:rPr>
              <a:t>burnout is a special type of work-related stress — a state of physical or emotional exhaustion that also involves a sense of reduced accomplishment and loss of personal identity.</a:t>
            </a:r>
          </a:p>
          <a:p>
            <a:pPr algn="l"/>
            <a:endParaRPr lang="en-US" b="0" i="0" dirty="0">
              <a:solidFill>
                <a:srgbClr val="11111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Helvetica" pitchFamily="2" charset="0"/>
              </a:rPr>
              <a:t>"Burnout" isn't a medical diagnosis.</a:t>
            </a:r>
            <a:r>
              <a:rPr lang="en-US" b="0" i="0" dirty="0">
                <a:solidFill>
                  <a:srgbClr val="333333"/>
                </a:solidFill>
                <a:effectLst/>
                <a:latin typeface="Roboto-Regular"/>
              </a:rPr>
              <a:t> It typically occurs when you feel overwhelmed, emotionally drained, and unable to meet constant demands. As the stress continues, you begin to lose the interest and motivation that led you to take on a certain role in the first place.</a:t>
            </a:r>
            <a:endParaRPr lang="en-US" b="0" i="0" dirty="0">
              <a:solidFill>
                <a:srgbClr val="111111"/>
              </a:solidFill>
              <a:effectLst/>
              <a:latin typeface="Helvetica" pitchFamily="2" charset="0"/>
            </a:endParaRPr>
          </a:p>
          <a:p>
            <a:pPr algn="l"/>
            <a:endParaRPr lang="en-US" b="0" i="0" dirty="0">
              <a:solidFill>
                <a:srgbClr val="111111"/>
              </a:solidFill>
              <a:effectLst/>
              <a:latin typeface="Helvetica" pitchFamily="2" charset="0"/>
            </a:endParaRPr>
          </a:p>
          <a:p>
            <a:pPr algn="l"/>
            <a:r>
              <a:rPr lang="en-US" b="0" i="0" dirty="0">
                <a:solidFill>
                  <a:srgbClr val="111111"/>
                </a:solidFill>
                <a:effectLst/>
                <a:latin typeface="Helvetica" pitchFamily="2" charset="0"/>
              </a:rPr>
              <a:t>Whatever the cause, job burnout can affect your physical and mental health. </a:t>
            </a:r>
            <a:r>
              <a:rPr lang="en-US" dirty="0"/>
              <a:t/>
            </a:r>
            <a:br>
              <a:rPr lang="en-US" dirty="0"/>
            </a:br>
            <a:endParaRPr lang="en-US" b="0" i="0" dirty="0">
              <a:solidFill>
                <a:srgbClr val="333333"/>
              </a:solidFill>
              <a:effectLst/>
              <a:latin typeface="Roboto-Regular"/>
            </a:endParaRPr>
          </a:p>
          <a:p>
            <a:pPr algn="l"/>
            <a:r>
              <a:rPr lang="en-US" b="0" i="0" dirty="0">
                <a:solidFill>
                  <a:srgbClr val="333333"/>
                </a:solidFill>
                <a:effectLst/>
                <a:latin typeface="Roboto-Regular"/>
              </a:rPr>
              <a:t>The Ripple Effect: The negative effects of burnout spill over into every area of life—including your home, work, and social life. Burnout can also cause long-term changes to your body that make you vulnerable to illnesses like colds and flu. </a:t>
            </a:r>
          </a:p>
          <a:p>
            <a:pPr algn="l"/>
            <a:endParaRPr lang="en-US" b="0" i="0" dirty="0">
              <a:solidFill>
                <a:srgbClr val="333333"/>
              </a:solidFill>
              <a:effectLst/>
              <a:latin typeface="Roboto-Regular"/>
            </a:endParaRPr>
          </a:p>
          <a:p>
            <a:r>
              <a:rPr lang="en-US" sz="1800" b="0" dirty="0">
                <a:effectLst/>
                <a:latin typeface="AktivGrotesk"/>
              </a:rPr>
              <a:t>Not surprisingly, the effects of burnout don’t stop when employees walk out the office door. Those who consistently experience high levels of burnout are two times more likely to strongly agree that the amount of time their job takes makes it difficult to fulfill their family responsibilities. Even scarier, burned-out employees are 23% more likely to visit the emergency room. 63% more likely to take a sick day.</a:t>
            </a:r>
            <a:endParaRPr lang="en-US" dirty="0">
              <a:effectLst/>
            </a:endParaRPr>
          </a:p>
          <a:p>
            <a:pPr algn="l"/>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2</a:t>
            </a:fld>
            <a:endParaRPr lang="en-US"/>
          </a:p>
        </p:txBody>
      </p:sp>
    </p:spTree>
    <p:extLst>
      <p:ext uri="{BB962C8B-B14F-4D97-AF65-F5344CB8AC3E}">
        <p14:creationId xmlns:p14="http://schemas.microsoft.com/office/powerpoint/2010/main" val="22431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ktivGrotesk"/>
              </a:rPr>
              <a:t>Unfair treatment at Work: </a:t>
            </a:r>
            <a:r>
              <a:rPr lang="en-US" sz="1800" b="0" dirty="0">
                <a:effectLst/>
                <a:latin typeface="AktivGrotesk"/>
              </a:rPr>
              <a:t>When employees strongly agree that they are often treated unfairly at work, they are 2.3 times more likely to experience a high level of burnout. Unfair treatment can include all kinds of workplace issues, from bias, favoritism and mistreatment by a coworker to inconsistently applied compensation or corporate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ktivGrotesk"/>
              </a:rPr>
              <a:t>Unmanageable Workload: </a:t>
            </a:r>
            <a:r>
              <a:rPr lang="en-US" sz="1800" b="0" dirty="0">
                <a:effectLst/>
                <a:latin typeface="AktivGrotesk"/>
              </a:rPr>
              <a:t>Employees who strongly agree that they always have too much to do are 2.2 times more likely to say they experience burnout very often or always at work. Even high-performing employees can quickly shift from optimistic to hopeless when they’re struggling with an unmanageable workload. But </a:t>
            </a:r>
            <a:r>
              <a:rPr lang="en-US" sz="1800" b="0" i="1" dirty="0">
                <a:effectLst/>
                <a:latin typeface="AktivGrotesk"/>
              </a:rPr>
              <a:t>how people experience their workload </a:t>
            </a:r>
            <a:r>
              <a:rPr lang="en-US" sz="1800" b="0" dirty="0">
                <a:effectLst/>
                <a:latin typeface="AktivGrotesk"/>
              </a:rPr>
              <a:t>has a stronger influence on burnout. Flexibility tends to lead to less burnout, even when working more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ktivGrotesk"/>
              </a:rPr>
              <a:t>Unclear Communication from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ktivGrotesk"/>
              </a:rPr>
              <a:t>Lack of Manager support: </a:t>
            </a:r>
            <a:r>
              <a:rPr lang="en-US" sz="1800" b="0" dirty="0">
                <a:effectLst/>
                <a:latin typeface="AktivGrotesk"/>
              </a:rPr>
              <a:t>Manager support is </a:t>
            </a:r>
            <a:r>
              <a:rPr lang="en-US" sz="1800" b="0" i="1" dirty="0">
                <a:effectLst/>
                <a:latin typeface="AktivGrotesk"/>
              </a:rPr>
              <a:t>central </a:t>
            </a:r>
            <a:r>
              <a:rPr lang="en-US" sz="1800" b="0" dirty="0">
                <a:effectLst/>
                <a:latin typeface="AktivGrotesk"/>
              </a:rPr>
              <a:t>to preventing burnout. Manager support</a:t>
            </a:r>
            <a:br>
              <a:rPr lang="en-US" sz="1800" b="0" dirty="0">
                <a:effectLst/>
                <a:latin typeface="AktivGrotesk"/>
              </a:rPr>
            </a:br>
            <a:r>
              <a:rPr lang="en-US" sz="1800" b="0" dirty="0">
                <a:effectLst/>
                <a:latin typeface="AktivGrotesk"/>
              </a:rPr>
              <a:t>provides a psychological buffer, so employees know that their manager has their back — even when challenges arise or something goes wrong. Supportive managers are there for their team members, listening to their needs and encouraging them. They help their employees prepare and develop. </a:t>
            </a:r>
            <a:r>
              <a:rPr lang="en-US" sz="1800" b="0" i="1" dirty="0">
                <a:effectLst/>
                <a:latin typeface="AktivGrotesk"/>
              </a:rPr>
              <a:t>Employees who strongly agree that they feel supported by their manager are about 70% less likely to experience burnout regularly</a:t>
            </a:r>
            <a:r>
              <a:rPr lang="en-US" sz="1800" b="0" dirty="0">
                <a:effectLst/>
                <a:latin typeface="AktivGrotesk"/>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ktivGrotesk"/>
              </a:rPr>
              <a:t>Unreasonable Time Pressure: </a:t>
            </a:r>
            <a:r>
              <a:rPr lang="en-US" sz="1800" b="0" dirty="0">
                <a:effectLst/>
                <a:latin typeface="AktivGrotesk"/>
              </a:rPr>
              <a:t>When employees say they very often or always have enough time to do all of their work, they are 70% less likely to experience high burnout. Unreasonable deadlines and pressure can create a snowball effect: When employees miss one overly aggressive deadline, they fall behind on the next thing they are scheduled to do. </a:t>
            </a:r>
            <a:endParaRPr lang="en-US" sz="4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AktivGrotes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3</a:t>
            </a:fld>
            <a:endParaRPr lang="en-US"/>
          </a:p>
        </p:txBody>
      </p:sp>
    </p:spTree>
    <p:extLst>
      <p:ext uri="{BB962C8B-B14F-4D97-AF65-F5344CB8AC3E}">
        <p14:creationId xmlns:p14="http://schemas.microsoft.com/office/powerpoint/2010/main" val="282591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111111"/>
                </a:solidFill>
                <a:effectLst/>
                <a:latin typeface="Helvetica" pitchFamily="2" charset="0"/>
              </a:rPr>
              <a:t>Lack of control.</a:t>
            </a:r>
            <a:r>
              <a:rPr lang="en-US" b="0" i="0" dirty="0">
                <a:solidFill>
                  <a:srgbClr val="111111"/>
                </a:solidFill>
                <a:effectLst/>
                <a:latin typeface="Helvetica" pitchFamily="2" charset="0"/>
              </a:rPr>
              <a:t> An inability to influence decisions that affect your job — such as your schedule, assignments or workload — could lead to job burnout. So could a lack of the resources you need to do your work.</a:t>
            </a:r>
          </a:p>
          <a:p>
            <a:pPr algn="l">
              <a:buFont typeface="Arial" panose="020B0604020202020204" pitchFamily="34" charset="0"/>
              <a:buChar char="•"/>
            </a:pPr>
            <a:endParaRPr lang="en-US" b="0" i="0" dirty="0">
              <a:solidFill>
                <a:srgbClr val="11111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111111"/>
                </a:solidFill>
                <a:effectLst/>
                <a:latin typeface="Helvetica" pitchFamily="2" charset="0"/>
              </a:rPr>
              <a:t>Dysfunctional workplace dynamics.</a:t>
            </a:r>
            <a:r>
              <a:rPr lang="en-US" b="0" i="0" dirty="0">
                <a:solidFill>
                  <a:srgbClr val="111111"/>
                </a:solidFill>
                <a:effectLst/>
                <a:latin typeface="Helvetica" pitchFamily="2" charset="0"/>
              </a:rPr>
              <a:t> Perhaps you work with an office bully, or you feel undermined by colleagues or your boss micromanages your work. This can contribute to job stress.</a:t>
            </a:r>
          </a:p>
          <a:p>
            <a:pPr algn="l">
              <a:buFont typeface="Arial" panose="020B0604020202020204" pitchFamily="34" charset="0"/>
              <a:buChar char="•"/>
            </a:pPr>
            <a:endParaRPr lang="en-US" b="0" i="0" dirty="0">
              <a:solidFill>
                <a:srgbClr val="111111"/>
              </a:solidFill>
              <a:effectLst/>
              <a:latin typeface="Helvetica" pitchFamily="2" charset="0"/>
            </a:endParaRPr>
          </a:p>
          <a:p>
            <a:pPr algn="l">
              <a:buFont typeface="Arial" panose="020B0604020202020204" pitchFamily="34" charset="0"/>
              <a:buChar char="•"/>
            </a:pPr>
            <a:r>
              <a:rPr lang="en-US" b="1" i="0" dirty="0">
                <a:solidFill>
                  <a:srgbClr val="111111"/>
                </a:solidFill>
                <a:effectLst/>
                <a:latin typeface="Helvetica" pitchFamily="2" charset="0"/>
              </a:rPr>
              <a:t>Unclear job expectations.</a:t>
            </a:r>
            <a:r>
              <a:rPr lang="en-US" b="0" i="0" dirty="0">
                <a:solidFill>
                  <a:srgbClr val="111111"/>
                </a:solidFill>
                <a:effectLst/>
                <a:latin typeface="Helvetica" pitchFamily="2" charset="0"/>
              </a:rPr>
              <a:t> If you're unclear about the degree of authority you have or what your supervisor or others expect from you, you're not likely to feel comfortable at work.</a:t>
            </a:r>
          </a:p>
          <a:p>
            <a:pPr algn="l">
              <a:buFont typeface="Arial" panose="020B0604020202020204" pitchFamily="34" charset="0"/>
              <a:buChar char="•"/>
            </a:pPr>
            <a:endParaRPr lang="en-US" b="0" i="0" dirty="0">
              <a:solidFill>
                <a:srgbClr val="111111"/>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111111"/>
                </a:solidFill>
                <a:effectLst/>
                <a:latin typeface="Helvetica" pitchFamily="2" charset="0"/>
              </a:rPr>
              <a:t>Lack of social support.</a:t>
            </a:r>
            <a:r>
              <a:rPr lang="en-US" b="0" i="0" dirty="0">
                <a:solidFill>
                  <a:srgbClr val="111111"/>
                </a:solidFill>
                <a:effectLst/>
                <a:latin typeface="Helvetica" pitchFamily="2" charset="0"/>
              </a:rPr>
              <a:t> If you feel isolated at work and in your personal life, you might feel more stressed.</a:t>
            </a:r>
          </a:p>
          <a:p>
            <a:pPr algn="l">
              <a:buFont typeface="Arial" panose="020B0604020202020204" pitchFamily="34" charset="0"/>
              <a:buChar char="•"/>
            </a:pPr>
            <a:endParaRPr lang="en-US" b="0" i="0" dirty="0">
              <a:solidFill>
                <a:srgbClr val="111111"/>
              </a:solidFill>
              <a:effectLst/>
              <a:latin typeface="Helvetica" pitchFamily="2" charset="0"/>
            </a:endParaRPr>
          </a:p>
          <a:p>
            <a:pPr algn="l">
              <a:buFont typeface="Arial" panose="020B0604020202020204" pitchFamily="34" charset="0"/>
              <a:buChar char="•"/>
            </a:pPr>
            <a:r>
              <a:rPr lang="en-US" b="1" i="0" dirty="0">
                <a:solidFill>
                  <a:srgbClr val="111111"/>
                </a:solidFill>
                <a:effectLst/>
                <a:latin typeface="Helvetica" pitchFamily="2" charset="0"/>
              </a:rPr>
              <a:t>Extremes of activity.</a:t>
            </a:r>
            <a:r>
              <a:rPr lang="en-US" b="0" i="0" dirty="0">
                <a:solidFill>
                  <a:srgbClr val="111111"/>
                </a:solidFill>
                <a:effectLst/>
                <a:latin typeface="Helvetica" pitchFamily="2" charset="0"/>
              </a:rPr>
              <a:t> When a job is monotonous or chaotic, you need constant energy to remain focused — which can lead to fatigue and job burnout.</a:t>
            </a:r>
          </a:p>
          <a:p>
            <a:pPr algn="l">
              <a:buFont typeface="Arial" panose="020B0604020202020204" pitchFamily="34" charset="0"/>
              <a:buChar char="•"/>
            </a:pPr>
            <a:endParaRPr lang="en-US" b="0" i="0" dirty="0">
              <a:solidFill>
                <a:srgbClr val="111111"/>
              </a:solidFill>
              <a:effectLst/>
              <a:latin typeface="Helvetica" pitchFamily="2" charset="0"/>
            </a:endParaRPr>
          </a:p>
          <a:p>
            <a:pPr algn="l">
              <a:buFont typeface="Arial" panose="020B0604020202020204" pitchFamily="34" charset="0"/>
              <a:buChar char="•"/>
            </a:pPr>
            <a:r>
              <a:rPr lang="en-US" b="1" i="0" dirty="0">
                <a:solidFill>
                  <a:srgbClr val="111111"/>
                </a:solidFill>
                <a:effectLst/>
                <a:latin typeface="Helvetica" pitchFamily="2" charset="0"/>
              </a:rPr>
              <a:t>Work-life imbalance.</a:t>
            </a:r>
            <a:r>
              <a:rPr lang="en-US" b="0" i="0" dirty="0">
                <a:solidFill>
                  <a:srgbClr val="111111"/>
                </a:solidFill>
                <a:effectLst/>
                <a:latin typeface="Helvetica" pitchFamily="2" charset="0"/>
              </a:rPr>
              <a:t> If your work takes up so much of your time and effort that you don't have the energy to spend time with your family and friends, you might burn out quickly.</a:t>
            </a:r>
          </a:p>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4</a:t>
            </a:fld>
            <a:endParaRPr lang="en-US"/>
          </a:p>
        </p:txBody>
      </p:sp>
    </p:spTree>
    <p:extLst>
      <p:ext uri="{BB962C8B-B14F-4D97-AF65-F5344CB8AC3E}">
        <p14:creationId xmlns:p14="http://schemas.microsoft.com/office/powerpoint/2010/main" val="347439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5</a:t>
            </a:fld>
            <a:endParaRPr lang="en-US"/>
          </a:p>
        </p:txBody>
      </p:sp>
    </p:spTree>
    <p:extLst>
      <p:ext uri="{BB962C8B-B14F-4D97-AF65-F5344CB8AC3E}">
        <p14:creationId xmlns:p14="http://schemas.microsoft.com/office/powerpoint/2010/main" val="235331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feel run down and drained physically.</a:t>
            </a:r>
          </a:p>
          <a:p>
            <a:r>
              <a:rPr lang="en-US" b="0" i="0" u="none" strike="noStrike" dirty="0">
                <a:solidFill>
                  <a:srgbClr val="000000"/>
                </a:solidFill>
                <a:effectLst/>
              </a:rPr>
              <a:t>I feel run down and drained emotionally</a:t>
            </a:r>
          </a:p>
          <a:p>
            <a:r>
              <a:rPr lang="en-US" b="0" i="0" u="none" strike="noStrike" dirty="0">
                <a:solidFill>
                  <a:srgbClr val="000000"/>
                </a:solidFill>
                <a:effectLst/>
              </a:rPr>
              <a:t>I am easily irritated by small problems.</a:t>
            </a:r>
          </a:p>
          <a:p>
            <a:r>
              <a:rPr lang="en-US" b="0" i="0" u="none" strike="noStrike" dirty="0">
                <a:solidFill>
                  <a:srgbClr val="000000"/>
                </a:solidFill>
                <a:effectLst/>
              </a:rPr>
              <a:t>I am easily irritated by my co-workers.</a:t>
            </a:r>
          </a:p>
          <a:p>
            <a:r>
              <a:rPr lang="en-US" b="0" i="0" u="none" strike="noStrike" dirty="0">
                <a:solidFill>
                  <a:srgbClr val="000000"/>
                </a:solidFill>
                <a:effectLst/>
              </a:rPr>
              <a:t>I feel like I am in the wrong career / industry / company.</a:t>
            </a:r>
          </a:p>
          <a:p>
            <a:r>
              <a:rPr lang="en-US" b="0" i="0" u="none" strike="noStrike" dirty="0">
                <a:solidFill>
                  <a:srgbClr val="000000"/>
                </a:solidFill>
                <a:effectLst/>
              </a:rPr>
              <a:t>I feel overwhelmed at work.</a:t>
            </a:r>
          </a:p>
          <a:p>
            <a:r>
              <a:rPr lang="en-US" b="0" i="0" u="none" strike="noStrike" dirty="0">
                <a:solidFill>
                  <a:srgbClr val="000000"/>
                </a:solidFill>
                <a:effectLst/>
              </a:rPr>
              <a:t>I have little patience for my co-workers.</a:t>
            </a:r>
          </a:p>
          <a:p>
            <a:r>
              <a:rPr lang="en-US" b="0" i="0" u="none" strike="noStrike" dirty="0">
                <a:solidFill>
                  <a:srgbClr val="000000"/>
                </a:solidFill>
                <a:effectLst/>
              </a:rPr>
              <a:t>I have trouble making decisions at work.</a:t>
            </a:r>
          </a:p>
          <a:p>
            <a:r>
              <a:rPr lang="en-US" b="0" i="0" u="none" strike="noStrike" dirty="0">
                <a:solidFill>
                  <a:srgbClr val="000000"/>
                </a:solidFill>
                <a:effectLst/>
              </a:rPr>
              <a:t>I lose my concentration when working on tasks.</a:t>
            </a:r>
          </a:p>
          <a:p>
            <a:r>
              <a:rPr lang="en-US" b="0" i="0" u="none" strike="noStrike" dirty="0">
                <a:solidFill>
                  <a:srgbClr val="000000"/>
                </a:solidFill>
                <a:effectLst/>
              </a:rPr>
              <a:t>I have trouble sleeping and / or relaxing.</a:t>
            </a:r>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6</a:t>
            </a:fld>
            <a:endParaRPr lang="en-US"/>
          </a:p>
        </p:txBody>
      </p:sp>
    </p:spTree>
    <p:extLst>
      <p:ext uri="{BB962C8B-B14F-4D97-AF65-F5344CB8AC3E}">
        <p14:creationId xmlns:p14="http://schemas.microsoft.com/office/powerpoint/2010/main" val="244773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your strengths at your career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AktivGrotesk"/>
              </a:rPr>
              <a:t>Why? When people have the opportunity to tap into their strengths, they are more engaged, more effective, less stressed and more focused on </a:t>
            </a:r>
            <a:r>
              <a:rPr lang="en-US" sz="1800" b="0" i="1" dirty="0">
                <a:effectLst/>
                <a:latin typeface="AktivGrotesk"/>
              </a:rPr>
              <a:t>doing their best work </a:t>
            </a:r>
            <a:r>
              <a:rPr lang="en-US" sz="1800" b="0" dirty="0">
                <a:effectLst/>
                <a:latin typeface="AktivGrotesk"/>
              </a:rPr>
              <a:t>— rather than seeing their job as a burden.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7</a:t>
            </a:fld>
            <a:endParaRPr lang="en-US"/>
          </a:p>
        </p:txBody>
      </p:sp>
    </p:spTree>
    <p:extLst>
      <p:ext uri="{BB962C8B-B14F-4D97-AF65-F5344CB8AC3E}">
        <p14:creationId xmlns:p14="http://schemas.microsoft.com/office/powerpoint/2010/main" val="155743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Don’t be afraid to talk with HR or your boss about your burnout. </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Before you head into the conversation, have a plan in place and already have a few options for what would help you most. If that looks like being removed from a specific project or applying for a leave of absence, have your idea in mind along with a few other options handy. Walking in prepared with solutions will show your manager you are serious and want to take action, rather than that you are simply looking to vent frustrations. </a:t>
            </a:r>
          </a:p>
          <a:p>
            <a:pPr marL="457200" indent="-457200">
              <a:lnSpc>
                <a:spcPts val="2600"/>
              </a:lnSpc>
              <a:buFont typeface="Arial" panose="020B0604020202020204" pitchFamily="34" charset="0"/>
              <a:buChar char="•"/>
            </a:pPr>
            <a:endParaRPr lang="en-US" sz="1800" dirty="0">
              <a:solidFill>
                <a:srgbClr val="202322"/>
              </a:solidFill>
              <a:latin typeface="Agenda Regular" panose="02000603040000020004" pitchFamily="2" charset="77"/>
            </a:endParaRPr>
          </a:p>
          <a:p>
            <a:r>
              <a:rPr lang="en-US" sz="1200" b="1" dirty="0">
                <a:solidFill>
                  <a:srgbClr val="193572"/>
                </a:solidFill>
                <a:effectLst/>
                <a:latin typeface="Agenda Regular" panose="02000603040000020004" pitchFamily="2" charset="77"/>
              </a:rPr>
              <a:t>"I've been feeling really burned out lately, and I have some ideas that would help me get back to being a better contributor to the team." </a:t>
            </a:r>
          </a:p>
          <a:p>
            <a:endParaRPr lang="en-US" sz="1800" dirty="0">
              <a:effectLst/>
            </a:endParaRPr>
          </a:p>
          <a:p>
            <a:r>
              <a:rPr lang="en-US" sz="1200" b="1" dirty="0">
                <a:solidFill>
                  <a:srgbClr val="193572"/>
                </a:solidFill>
                <a:effectLst/>
                <a:latin typeface="Agenda Regular" panose="02000603040000020004" pitchFamily="2" charset="77"/>
              </a:rPr>
              <a:t>"I've been feeling a real sense of burnout lately, and I wanted to see what my options were to refresh my mind so that I can keep contributing to the best of my ability." </a:t>
            </a:r>
            <a:endParaRPr lang="en-US" sz="1800" dirty="0">
              <a:effectLst/>
            </a:endParaRPr>
          </a:p>
          <a:p>
            <a:endParaRPr lang="en-US" b="0" i="0" dirty="0">
              <a:solidFill>
                <a:srgbClr val="333333"/>
              </a:solidFill>
              <a:effectLst/>
              <a:latin typeface="Georgia" panose="02040502050405020303" pitchFamily="18" charset="0"/>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8</a:t>
            </a:fld>
            <a:endParaRPr lang="en-US"/>
          </a:p>
        </p:txBody>
      </p:sp>
    </p:spTree>
    <p:extLst>
      <p:ext uri="{BB962C8B-B14F-4D97-AF65-F5344CB8AC3E}">
        <p14:creationId xmlns:p14="http://schemas.microsoft.com/office/powerpoint/2010/main" val="109110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8AA309-61A4-9440-B19D-6E6ECC35D51C}" type="slidenum">
              <a:rPr lang="en-US" smtClean="0"/>
              <a:t>9</a:t>
            </a:fld>
            <a:endParaRPr lang="en-US"/>
          </a:p>
        </p:txBody>
      </p:sp>
    </p:spTree>
    <p:extLst>
      <p:ext uri="{BB962C8B-B14F-4D97-AF65-F5344CB8AC3E}">
        <p14:creationId xmlns:p14="http://schemas.microsoft.com/office/powerpoint/2010/main" val="308690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1BBDE-BE82-C56C-33C3-ABFA848602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B7231B7-D698-2F71-9A0F-53404A2F8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3EBA3AC-FC18-B91D-F613-D7203AFDF1C9}"/>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F793E55C-DF76-D122-BE47-C2A0A6B4E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7F6B77-F0E3-2E6E-D3E0-AD071F0568A5}"/>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1697531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18D6-6202-4942-6DCA-D76CA1D7D4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CF5A29-9FC3-B414-A16A-7C9F55596B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AEFE68-5072-CF70-07CB-DDC1D9D311A8}"/>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21934313-BFA1-07A4-1156-6F2ED145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F5FA93-B885-776C-0E63-9D995EB76016}"/>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427600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A0C55A-E042-0F55-D213-E0F48F4A67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BF97417-FB2F-14AC-B239-E8904B9975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D97B9C-4DE9-15FF-BCEE-930EA567BE8D}"/>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0C396A98-0D4F-B33C-F844-074A663F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1DC0C1-1D68-5B13-126E-CEDC2CCC16F5}"/>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313645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B93FB-D126-BE7F-B976-0CEAE3565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161F1F-3341-8847-7281-41C69CD80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822665-E588-0983-40F6-5EDD610AF4F5}"/>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669135CC-738A-497E-0A5F-0E226FFD6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15CE75-C2CA-93F5-0F10-CB0066A8E125}"/>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332277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D27AC-ECD8-0F02-9216-9ED7E740C9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7F4B701-0960-9B19-E2B6-08DC9ADF9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9DD5D6-05BA-434A-8259-13C4C8FC2238}"/>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1074D714-8AEC-4C0E-887A-C9E3E6F82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08D586-7C7B-323E-F0B0-653D3D0A55CA}"/>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151175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6D341-920C-A8A8-94B0-148AE6E9A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DD92A0-72D9-0E1B-4647-741FCE47B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58BE4C-668D-5170-0EA6-0F630FEFB8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268EC1-B49D-B4FB-97DD-0D623204BFC8}"/>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6" name="Footer Placeholder 5">
            <a:extLst>
              <a:ext uri="{FF2B5EF4-FFF2-40B4-BE49-F238E27FC236}">
                <a16:creationId xmlns:a16="http://schemas.microsoft.com/office/drawing/2014/main" xmlns="" id="{6026B800-EB33-2D11-DAB1-F5E2F6B69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DFD203-2532-674F-C2CD-DB60EAFB4C58}"/>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275770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ED1FD-752E-B1D4-8B0C-360497D13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6C9969D-DE0D-F6A0-391C-E6B9F1E34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FC3B2C7-A47F-DEE9-780A-029890C20E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FA7A0B0-4681-9ED1-6130-E9AF2755F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751446-F5F0-8D98-7564-8A1A690C1F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109EB4-B11C-F39C-CE95-F8671244DDAE}"/>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8" name="Footer Placeholder 7">
            <a:extLst>
              <a:ext uri="{FF2B5EF4-FFF2-40B4-BE49-F238E27FC236}">
                <a16:creationId xmlns:a16="http://schemas.microsoft.com/office/drawing/2014/main" xmlns="" id="{3DD3EA54-AD90-7C30-4F42-C3BBD7A0D5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93534A6-CEC1-BF0C-EC81-E23A0CDFC864}"/>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416079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5C50D-DF21-0082-DDCB-14AB8FEB11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3375D4-979E-D81B-03D3-2537170D2CDE}"/>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4" name="Footer Placeholder 3">
            <a:extLst>
              <a:ext uri="{FF2B5EF4-FFF2-40B4-BE49-F238E27FC236}">
                <a16:creationId xmlns:a16="http://schemas.microsoft.com/office/drawing/2014/main" xmlns="" id="{DE109C16-8AB4-311A-7AAF-D677740439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78518FF-5AC7-2F1F-1B6B-3B84E803CB80}"/>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1749361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C70BDE-9F24-6C45-A245-88C7B438A869}"/>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3" name="Footer Placeholder 2">
            <a:extLst>
              <a:ext uri="{FF2B5EF4-FFF2-40B4-BE49-F238E27FC236}">
                <a16:creationId xmlns:a16="http://schemas.microsoft.com/office/drawing/2014/main" xmlns="" id="{743C7386-1BB4-2534-6F66-E6461F6C2F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B2F64EB-7343-5B36-1038-2806A1B1E064}"/>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306350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2D854-21B1-351E-66CB-89FE8BA8E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6BF4FFC-06AA-5BC7-504F-9929C8946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342AB95-7170-B6FB-4D67-B8A6E60DF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E3A863C-5434-4C55-56D0-03D68FBEE172}"/>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6" name="Footer Placeholder 5">
            <a:extLst>
              <a:ext uri="{FF2B5EF4-FFF2-40B4-BE49-F238E27FC236}">
                <a16:creationId xmlns:a16="http://schemas.microsoft.com/office/drawing/2014/main" xmlns="" id="{52C33F08-72EA-C48E-7570-5AC3586AE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7002A5-0E38-FCF4-C4A3-F4F898BC643C}"/>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191454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73C41-B910-7673-7D34-BA73225677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A0826A6-BC21-5599-5ED8-A75793CA1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FE2E57-AAB6-D468-CD3F-44A0F12AA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4E4F16-D03D-C5B7-5748-95167BCC88ED}"/>
              </a:ext>
            </a:extLst>
          </p:cNvPr>
          <p:cNvSpPr>
            <a:spLocks noGrp="1"/>
          </p:cNvSpPr>
          <p:nvPr>
            <p:ph type="dt" sz="half" idx="10"/>
          </p:nvPr>
        </p:nvSpPr>
        <p:spPr/>
        <p:txBody>
          <a:bodyPr/>
          <a:lstStyle/>
          <a:p>
            <a:fld id="{5BA67B11-BE1B-6246-9B45-D6D06EB26415}" type="datetimeFigureOut">
              <a:rPr lang="en-US" smtClean="0"/>
              <a:t>3/10/2023</a:t>
            </a:fld>
            <a:endParaRPr lang="en-US"/>
          </a:p>
        </p:txBody>
      </p:sp>
      <p:sp>
        <p:nvSpPr>
          <p:cNvPr id="6" name="Footer Placeholder 5">
            <a:extLst>
              <a:ext uri="{FF2B5EF4-FFF2-40B4-BE49-F238E27FC236}">
                <a16:creationId xmlns:a16="http://schemas.microsoft.com/office/drawing/2014/main" xmlns="" id="{E2EFD9F9-C6B8-08D5-B114-07A923F51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2F971F-4F73-A6DF-2F2A-6E0802EFFA16}"/>
              </a:ext>
            </a:extLst>
          </p:cNvPr>
          <p:cNvSpPr>
            <a:spLocks noGrp="1"/>
          </p:cNvSpPr>
          <p:nvPr>
            <p:ph type="sldNum" sz="quarter" idx="12"/>
          </p:nvPr>
        </p:nvSpPr>
        <p:spPr/>
        <p:txBody>
          <a:bodyPr/>
          <a:lstStyle/>
          <a:p>
            <a:fld id="{AED810F2-25E6-B048-9B0E-7C5A96866EE6}" type="slidenum">
              <a:rPr lang="en-US" smtClean="0"/>
              <a:t>‹#›</a:t>
            </a:fld>
            <a:endParaRPr lang="en-US"/>
          </a:p>
        </p:txBody>
      </p:sp>
    </p:spTree>
    <p:extLst>
      <p:ext uri="{BB962C8B-B14F-4D97-AF65-F5344CB8AC3E}">
        <p14:creationId xmlns:p14="http://schemas.microsoft.com/office/powerpoint/2010/main" val="328446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EA0DFB-1BE2-D584-7081-28DA73955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A961DFD-E06A-14B0-AF79-DC6091C21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B7E98B-F843-72B8-D2B8-EEF232CDE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67B11-BE1B-6246-9B45-D6D06EB26415}" type="datetimeFigureOut">
              <a:rPr lang="en-US" smtClean="0"/>
              <a:t>3/10/2023</a:t>
            </a:fld>
            <a:endParaRPr lang="en-US"/>
          </a:p>
        </p:txBody>
      </p:sp>
      <p:sp>
        <p:nvSpPr>
          <p:cNvPr id="5" name="Footer Placeholder 4">
            <a:extLst>
              <a:ext uri="{FF2B5EF4-FFF2-40B4-BE49-F238E27FC236}">
                <a16:creationId xmlns:a16="http://schemas.microsoft.com/office/drawing/2014/main" xmlns="" id="{B698F495-1AD8-0F24-267D-C1E26AEFA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71DC0BE-9562-A3CD-D640-9FF510B1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810F2-25E6-B048-9B0E-7C5A96866EE6}" type="slidenum">
              <a:rPr lang="en-US" smtClean="0"/>
              <a:t>‹#›</a:t>
            </a:fld>
            <a:endParaRPr lang="en-US"/>
          </a:p>
        </p:txBody>
      </p:sp>
    </p:spTree>
    <p:extLst>
      <p:ext uri="{BB962C8B-B14F-4D97-AF65-F5344CB8AC3E}">
        <p14:creationId xmlns:p14="http://schemas.microsoft.com/office/powerpoint/2010/main" val="104237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edium.com/@dhilipkmr/ripple-in-react-3162875cc9af"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png"/><Relationship Id="rId1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svg"/><Relationship Id="rId17"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image" Target="../media/image8.png"/><Relationship Id="rId10" Type="http://schemas.openxmlformats.org/officeDocument/2006/relationships/image" Target="../media/image6.svg"/><Relationship Id="rId4" Type="http://schemas.openxmlformats.org/officeDocument/2006/relationships/diagramData" Target="../diagrams/data1.xml"/><Relationship Id="rId9" Type="http://schemas.openxmlformats.org/officeDocument/2006/relationships/image" Target="../media/image5.png"/><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9.png"/><Relationship Id="rId1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diagramColors" Target="../diagrams/colors2.xml"/><Relationship Id="rId12" Type="http://schemas.openxmlformats.org/officeDocument/2006/relationships/image" Target="../media/image10.sv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5" Type="http://schemas.openxmlformats.org/officeDocument/2006/relationships/image" Target="../media/image10.png"/><Relationship Id="rId10" Type="http://schemas.openxmlformats.org/officeDocument/2006/relationships/image" Target="../media/image8.svg"/><Relationship Id="rId19" Type="http://schemas.openxmlformats.org/officeDocument/2006/relationships/image" Target="../media/image12.png"/><Relationship Id="rId4" Type="http://schemas.openxmlformats.org/officeDocument/2006/relationships/diagramData" Target="../diagrams/data2.xml"/><Relationship Id="rId9" Type="http://schemas.openxmlformats.org/officeDocument/2006/relationships/image" Target="../media/image6.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5.png"/><Relationship Id="rId18" Type="http://schemas.openxmlformats.org/officeDocument/2006/relationships/image" Target="../media/image30.svg"/><Relationship Id="rId3" Type="http://schemas.openxmlformats.org/officeDocument/2006/relationships/image" Target="../media/image4.png"/><Relationship Id="rId7" Type="http://schemas.openxmlformats.org/officeDocument/2006/relationships/diagramColors" Target="../diagrams/colors3.xml"/><Relationship Id="rId12" Type="http://schemas.openxmlformats.org/officeDocument/2006/relationships/image" Target="../media/image24.sv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4.png"/><Relationship Id="rId5" Type="http://schemas.openxmlformats.org/officeDocument/2006/relationships/diagramLayout" Target="../diagrams/layout3.xml"/><Relationship Id="rId15" Type="http://schemas.openxmlformats.org/officeDocument/2006/relationships/image" Target="../media/image16.png"/><Relationship Id="rId10" Type="http://schemas.openxmlformats.org/officeDocument/2006/relationships/image" Target="../media/image22.svg"/><Relationship Id="rId4" Type="http://schemas.openxmlformats.org/officeDocument/2006/relationships/diagramData" Target="../diagrams/data3.xml"/><Relationship Id="rId9" Type="http://schemas.openxmlformats.org/officeDocument/2006/relationships/image" Target="../media/image13.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2.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775"/>
        </a:solidFill>
        <a:effectLst/>
      </p:bgPr>
    </p:bg>
    <p:spTree>
      <p:nvGrpSpPr>
        <p:cNvPr id="1" name=""/>
        <p:cNvGrpSpPr/>
        <p:nvPr/>
      </p:nvGrpSpPr>
      <p:grpSpPr>
        <a:xfrm>
          <a:off x="0" y="0"/>
          <a:ext cx="0" cy="0"/>
          <a:chOff x="0" y="0"/>
          <a:chExt cx="0" cy="0"/>
        </a:xfrm>
      </p:grpSpPr>
      <p:pic>
        <p:nvPicPr>
          <p:cNvPr id="15" name="Picture 14" descr="A picture containing person, outdoor, tree, posing&#10;&#10;Description automatically generated">
            <a:extLst>
              <a:ext uri="{FF2B5EF4-FFF2-40B4-BE49-F238E27FC236}">
                <a16:creationId xmlns:a16="http://schemas.microsoft.com/office/drawing/2014/main" xmlns="" id="{317E1AD8-528E-448F-EF60-20B1FE1F15BB}"/>
              </a:ext>
            </a:extLst>
          </p:cNvPr>
          <p:cNvPicPr>
            <a:picLocks noChangeAspect="1"/>
          </p:cNvPicPr>
          <p:nvPr/>
        </p:nvPicPr>
        <p:blipFill rotWithShape="1">
          <a:blip r:embed="rId3"/>
          <a:srcRect l="18375" r="26065" b="25303"/>
          <a:stretch/>
        </p:blipFill>
        <p:spPr>
          <a:xfrm>
            <a:off x="6899841" y="726268"/>
            <a:ext cx="4580965" cy="5389037"/>
          </a:xfrm>
          <a:prstGeom prst="rect">
            <a:avLst/>
          </a:prstGeom>
        </p:spPr>
      </p:pic>
      <p:pic>
        <p:nvPicPr>
          <p:cNvPr id="5" name="Picture 4" descr="Logo&#10;&#10;Description automatically generated">
            <a:extLst>
              <a:ext uri="{FF2B5EF4-FFF2-40B4-BE49-F238E27FC236}">
                <a16:creationId xmlns:a16="http://schemas.microsoft.com/office/drawing/2014/main" xmlns="" id="{35B8B021-001C-6D02-6562-087480AC9F17}"/>
              </a:ext>
            </a:extLst>
          </p:cNvPr>
          <p:cNvPicPr>
            <a:picLocks noChangeAspect="1"/>
          </p:cNvPicPr>
          <p:nvPr/>
        </p:nvPicPr>
        <p:blipFill>
          <a:blip r:embed="rId4"/>
          <a:stretch>
            <a:fillRect/>
          </a:stretch>
        </p:blipFill>
        <p:spPr>
          <a:xfrm>
            <a:off x="402401" y="6016172"/>
            <a:ext cx="2712244" cy="494052"/>
          </a:xfrm>
          <a:prstGeom prst="rect">
            <a:avLst/>
          </a:prstGeom>
        </p:spPr>
      </p:pic>
      <p:sp>
        <p:nvSpPr>
          <p:cNvPr id="9" name="TextBox 8">
            <a:extLst>
              <a:ext uri="{FF2B5EF4-FFF2-40B4-BE49-F238E27FC236}">
                <a16:creationId xmlns:a16="http://schemas.microsoft.com/office/drawing/2014/main" xmlns="" id="{E603FF09-8ACA-A960-B6EB-CEB7E2DC85C8}"/>
              </a:ext>
            </a:extLst>
          </p:cNvPr>
          <p:cNvSpPr txBox="1"/>
          <p:nvPr/>
        </p:nvSpPr>
        <p:spPr>
          <a:xfrm>
            <a:off x="477466" y="1926933"/>
            <a:ext cx="6461216" cy="2505173"/>
          </a:xfrm>
          <a:prstGeom prst="rect">
            <a:avLst/>
          </a:prstGeom>
          <a:noFill/>
        </p:spPr>
        <p:txBody>
          <a:bodyPr wrap="square" rtlCol="0">
            <a:spAutoFit/>
          </a:bodyPr>
          <a:lstStyle/>
          <a:p>
            <a:pPr>
              <a:lnSpc>
                <a:spcPts val="6200"/>
              </a:lnSpc>
            </a:pPr>
            <a:r>
              <a:rPr lang="en-US" sz="6000" spc="-150" dirty="0">
                <a:solidFill>
                  <a:srgbClr val="B48150"/>
                </a:solidFill>
                <a:latin typeface="Classico URW T OT" panose="02000000000000000000" pitchFamily="2" charset="0"/>
              </a:rPr>
              <a:t>Thriving Teams:</a:t>
            </a:r>
          </a:p>
          <a:p>
            <a:pPr>
              <a:lnSpc>
                <a:spcPts val="6200"/>
              </a:lnSpc>
            </a:pPr>
            <a:r>
              <a:rPr lang="en-US" sz="6000" spc="-150" dirty="0">
                <a:solidFill>
                  <a:srgbClr val="B48150"/>
                </a:solidFill>
                <a:latin typeface="Classico URW T OT" panose="02000000000000000000" pitchFamily="2" charset="0"/>
              </a:rPr>
              <a:t>Preventing Burnout in the Workplace</a:t>
            </a:r>
          </a:p>
        </p:txBody>
      </p:sp>
      <p:sp>
        <p:nvSpPr>
          <p:cNvPr id="6" name="TextBox 5">
            <a:extLst>
              <a:ext uri="{FF2B5EF4-FFF2-40B4-BE49-F238E27FC236}">
                <a16:creationId xmlns:a16="http://schemas.microsoft.com/office/drawing/2014/main" xmlns="" id="{DFF2C2A1-5565-0636-C2BA-50F468953A8D}"/>
              </a:ext>
            </a:extLst>
          </p:cNvPr>
          <p:cNvSpPr txBox="1"/>
          <p:nvPr/>
        </p:nvSpPr>
        <p:spPr>
          <a:xfrm>
            <a:off x="3299507" y="5959876"/>
            <a:ext cx="3582400" cy="655949"/>
          </a:xfrm>
          <a:prstGeom prst="rect">
            <a:avLst/>
          </a:prstGeom>
          <a:noFill/>
        </p:spPr>
        <p:txBody>
          <a:bodyPr wrap="square" rtlCol="0">
            <a:spAutoFit/>
          </a:bodyPr>
          <a:lstStyle/>
          <a:p>
            <a:pPr>
              <a:lnSpc>
                <a:spcPts val="1500"/>
              </a:lnSpc>
            </a:pPr>
            <a:r>
              <a:rPr lang="en-US" sz="900" spc="120" dirty="0">
                <a:solidFill>
                  <a:srgbClr val="B48150"/>
                </a:solidFill>
                <a:latin typeface="Agenda Regular" panose="02000603040000020004" pitchFamily="2" charset="77"/>
              </a:rPr>
              <a:t>COLLEEN DELVECCHIO</a:t>
            </a:r>
          </a:p>
          <a:p>
            <a:pPr>
              <a:lnSpc>
                <a:spcPts val="1500"/>
              </a:lnSpc>
            </a:pPr>
            <a:r>
              <a:rPr lang="en-US" sz="900" spc="120" dirty="0">
                <a:solidFill>
                  <a:srgbClr val="B48150"/>
                </a:solidFill>
                <a:latin typeface="Agenda Regular" panose="02000603040000020004" pitchFamily="2" charset="77"/>
              </a:rPr>
              <a:t>617.285.3564  |  COLLEEN@MAXADY.COM WWW.MAXADY.COM</a:t>
            </a:r>
          </a:p>
        </p:txBody>
      </p:sp>
    </p:spTree>
    <p:extLst>
      <p:ext uri="{BB962C8B-B14F-4D97-AF65-F5344CB8AC3E}">
        <p14:creationId xmlns:p14="http://schemas.microsoft.com/office/powerpoint/2010/main" val="23975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pic>
        <p:nvPicPr>
          <p:cNvPr id="1026" name="Picture 2" descr="Explore the Power of saying a No | Time to Set Boundaries">
            <a:extLst>
              <a:ext uri="{FF2B5EF4-FFF2-40B4-BE49-F238E27FC236}">
                <a16:creationId xmlns:a16="http://schemas.microsoft.com/office/drawing/2014/main" xmlns="" id="{1BF75FBC-B3DC-8ABA-0F97-0D9D3225B48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986" r="20863"/>
          <a:stretch/>
        </p:blipFill>
        <p:spPr bwMode="auto">
          <a:xfrm>
            <a:off x="6714309" y="287714"/>
            <a:ext cx="5174847" cy="59255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271ED624-A990-46C0-C59C-3B425CD5B052}"/>
              </a:ext>
            </a:extLst>
          </p:cNvPr>
          <p:cNvSpPr txBox="1"/>
          <p:nvPr/>
        </p:nvSpPr>
        <p:spPr>
          <a:xfrm>
            <a:off x="256672" y="305231"/>
            <a:ext cx="6272410" cy="1042850"/>
          </a:xfrm>
          <a:prstGeom prst="rect">
            <a:avLst/>
          </a:prstGeom>
          <a:noFill/>
        </p:spPr>
        <p:txBody>
          <a:bodyPr wrap="square" rtlCol="0">
            <a:spAutoFit/>
          </a:bodyPr>
          <a:lstStyle/>
          <a:p>
            <a:pPr>
              <a:lnSpc>
                <a:spcPts val="8000"/>
              </a:lnSpc>
            </a:pPr>
            <a:r>
              <a:rPr lang="en-US" sz="4800" spc="-300" dirty="0">
                <a:solidFill>
                  <a:srgbClr val="B48150"/>
                </a:solidFill>
                <a:latin typeface="Classico URW T OT" panose="02000000000000000000" pitchFamily="2" charset="0"/>
              </a:rPr>
              <a:t>Know your limits</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5"/>
          <a:stretch>
            <a:fillRect/>
          </a:stretch>
        </p:blipFill>
        <p:spPr>
          <a:xfrm>
            <a:off x="11656455" y="6296028"/>
            <a:ext cx="458321" cy="458321"/>
          </a:xfrm>
          <a:prstGeom prst="rect">
            <a:avLst/>
          </a:prstGeom>
        </p:spPr>
      </p:pic>
      <p:pic>
        <p:nvPicPr>
          <p:cNvPr id="3" name="Picture 2">
            <a:extLst>
              <a:ext uri="{FF2B5EF4-FFF2-40B4-BE49-F238E27FC236}">
                <a16:creationId xmlns:a16="http://schemas.microsoft.com/office/drawing/2014/main" xmlns="" id="{7FBB732A-5D96-3A2D-8884-596233FCBE16}"/>
              </a:ext>
            </a:extLst>
          </p:cNvPr>
          <p:cNvPicPr>
            <a:picLocks noChangeAspect="1"/>
          </p:cNvPicPr>
          <p:nvPr/>
        </p:nvPicPr>
        <p:blipFill>
          <a:blip r:embed="rId6"/>
          <a:stretch>
            <a:fillRect/>
          </a:stretch>
        </p:blipFill>
        <p:spPr>
          <a:xfrm>
            <a:off x="6096000" y="-24243"/>
            <a:ext cx="6363563" cy="902938"/>
          </a:xfrm>
          <a:prstGeom prst="rect">
            <a:avLst/>
          </a:prstGeom>
        </p:spPr>
      </p:pic>
      <p:sp>
        <p:nvSpPr>
          <p:cNvPr id="6" name="TextBox 5">
            <a:extLst>
              <a:ext uri="{FF2B5EF4-FFF2-40B4-BE49-F238E27FC236}">
                <a16:creationId xmlns:a16="http://schemas.microsoft.com/office/drawing/2014/main" xmlns="" id="{D5158C2E-532B-42D3-A0DE-1F9C6494282D}"/>
              </a:ext>
            </a:extLst>
          </p:cNvPr>
          <p:cNvSpPr txBox="1"/>
          <p:nvPr/>
        </p:nvSpPr>
        <p:spPr>
          <a:xfrm>
            <a:off x="306384" y="1348081"/>
            <a:ext cx="6172986" cy="5570756"/>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What are giving up every time you say yes?</a:t>
            </a:r>
          </a:p>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How can you say no?</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“I’ll need to think about it.”</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“Let me think / talk this through.”</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”My priority is…”</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“I’m not able to right now”</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“Let’s find a work around.”</a:t>
            </a:r>
          </a:p>
          <a:p>
            <a:endParaRPr lang="en-US" sz="3200" dirty="0">
              <a:solidFill>
                <a:srgbClr val="202322"/>
              </a:solidFill>
              <a:latin typeface="Agenda Regular" panose="02000603040000020004" pitchFamily="2" charset="77"/>
            </a:endParaRPr>
          </a:p>
        </p:txBody>
      </p:sp>
    </p:spTree>
    <p:extLst>
      <p:ext uri="{BB962C8B-B14F-4D97-AF65-F5344CB8AC3E}">
        <p14:creationId xmlns:p14="http://schemas.microsoft.com/office/powerpoint/2010/main" val="62360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A4B383D-F950-9A8D-894F-9C3EAEE24F66}"/>
              </a:ext>
            </a:extLst>
          </p:cNvPr>
          <p:cNvSpPr txBox="1"/>
          <p:nvPr/>
        </p:nvSpPr>
        <p:spPr>
          <a:xfrm>
            <a:off x="490728" y="5219696"/>
            <a:ext cx="11210544" cy="1110689"/>
          </a:xfrm>
          <a:prstGeom prst="rect">
            <a:avLst/>
          </a:prstGeom>
          <a:noFill/>
        </p:spPr>
        <p:txBody>
          <a:bodyPr wrap="square" rtlCol="0">
            <a:spAutoFit/>
          </a:bodyPr>
          <a:lstStyle/>
          <a:p>
            <a:pPr algn="ctr">
              <a:lnSpc>
                <a:spcPts val="8000"/>
              </a:lnSpc>
            </a:pPr>
            <a:r>
              <a:rPr lang="en-US" sz="6600" spc="-300" dirty="0">
                <a:solidFill>
                  <a:srgbClr val="202322"/>
                </a:solidFill>
                <a:latin typeface="Classico URW T OT" panose="02000000000000000000" pitchFamily="2" charset="0"/>
              </a:rPr>
              <a:t>Take a break</a:t>
            </a:r>
          </a:p>
        </p:txBody>
      </p:sp>
      <p:pic>
        <p:nvPicPr>
          <p:cNvPr id="6" name="Picture 5" descr="A picture containing sky, outdoor, person, water&#10;&#10;Description automatically generated">
            <a:extLst>
              <a:ext uri="{FF2B5EF4-FFF2-40B4-BE49-F238E27FC236}">
                <a16:creationId xmlns:a16="http://schemas.microsoft.com/office/drawing/2014/main" xmlns="" id="{740F3451-6201-BEF5-309B-C1D0C4185FB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22267" b="10667"/>
          <a:stretch/>
        </p:blipFill>
        <p:spPr>
          <a:xfrm>
            <a:off x="0" y="0"/>
            <a:ext cx="12190445" cy="4599432"/>
          </a:xfrm>
          <a:prstGeom prst="rect">
            <a:avLst/>
          </a:prstGeom>
        </p:spPr>
      </p:pic>
      <p:pic>
        <p:nvPicPr>
          <p:cNvPr id="3" name="Picture 2" descr="Shape, rectangle&#10;&#10;Description automatically generated">
            <a:extLst>
              <a:ext uri="{FF2B5EF4-FFF2-40B4-BE49-F238E27FC236}">
                <a16:creationId xmlns:a16="http://schemas.microsoft.com/office/drawing/2014/main" xmlns="" id="{A5435AD7-B267-4A70-9351-BFCE22BF16A8}"/>
              </a:ext>
            </a:extLst>
          </p:cNvPr>
          <p:cNvPicPr>
            <a:picLocks noChangeAspect="1"/>
          </p:cNvPicPr>
          <p:nvPr/>
        </p:nvPicPr>
        <p:blipFill>
          <a:blip r:embed="rId5"/>
          <a:stretch>
            <a:fillRect/>
          </a:stretch>
        </p:blipFill>
        <p:spPr>
          <a:xfrm>
            <a:off x="5828298" y="0"/>
            <a:ext cx="6363702" cy="842682"/>
          </a:xfrm>
          <a:prstGeom prst="rect">
            <a:avLst/>
          </a:prstGeom>
        </p:spPr>
      </p:pic>
      <p:pic>
        <p:nvPicPr>
          <p:cNvPr id="7" name="Picture 6" descr="Icon&#10;&#10;Description automatically generated">
            <a:extLst>
              <a:ext uri="{FF2B5EF4-FFF2-40B4-BE49-F238E27FC236}">
                <a16:creationId xmlns:a16="http://schemas.microsoft.com/office/drawing/2014/main" xmlns="" id="{6EF538FB-DFFE-1ED9-7D7A-7FE853EBDEBB}"/>
              </a:ext>
            </a:extLst>
          </p:cNvPr>
          <p:cNvPicPr>
            <a:picLocks noChangeAspect="1"/>
          </p:cNvPicPr>
          <p:nvPr/>
        </p:nvPicPr>
        <p:blipFill>
          <a:blip r:embed="rId6"/>
          <a:stretch>
            <a:fillRect/>
          </a:stretch>
        </p:blipFill>
        <p:spPr>
          <a:xfrm>
            <a:off x="11656455" y="6296028"/>
            <a:ext cx="458321" cy="458321"/>
          </a:xfrm>
          <a:prstGeom prst="rect">
            <a:avLst/>
          </a:prstGeom>
        </p:spPr>
      </p:pic>
    </p:spTree>
    <p:extLst>
      <p:ext uri="{BB962C8B-B14F-4D97-AF65-F5344CB8AC3E}">
        <p14:creationId xmlns:p14="http://schemas.microsoft.com/office/powerpoint/2010/main" val="361206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3775"/>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27DC1D68-35DD-54A7-C201-F62F54629692}"/>
              </a:ext>
            </a:extLst>
          </p:cNvPr>
          <p:cNvSpPr txBox="1"/>
          <p:nvPr/>
        </p:nvSpPr>
        <p:spPr>
          <a:xfrm>
            <a:off x="5169097" y="4528231"/>
            <a:ext cx="6840071" cy="2062103"/>
          </a:xfrm>
          <a:prstGeom prst="rect">
            <a:avLst/>
          </a:prstGeom>
          <a:noFill/>
        </p:spPr>
        <p:txBody>
          <a:bodyPr wrap="square" rtlCol="0">
            <a:spAutoFit/>
          </a:bodyPr>
          <a:lstStyle/>
          <a:p>
            <a:pPr algn="ctr"/>
            <a:r>
              <a:rPr lang="en-US" sz="3200" spc="120" dirty="0">
                <a:solidFill>
                  <a:srgbClr val="EBE1D6"/>
                </a:solidFill>
                <a:latin typeface="Agenda Regular" panose="02000603040000020004" pitchFamily="2" charset="77"/>
              </a:rPr>
              <a:t>Colleen DelVecchio</a:t>
            </a:r>
            <a:br>
              <a:rPr lang="en-US" sz="3200" spc="120" dirty="0">
                <a:solidFill>
                  <a:srgbClr val="EBE1D6"/>
                </a:solidFill>
                <a:latin typeface="Agenda Regular" panose="02000603040000020004" pitchFamily="2" charset="77"/>
              </a:rPr>
            </a:br>
            <a:r>
              <a:rPr lang="en-US" sz="3200" spc="120" dirty="0">
                <a:solidFill>
                  <a:srgbClr val="EBE1D6"/>
                </a:solidFill>
                <a:latin typeface="Agenda Regular" panose="02000603040000020004" pitchFamily="2" charset="77"/>
              </a:rPr>
              <a:t>617.285.3564 COLLEEN@MAXADY.COM  WWW.MAXADY.COM</a:t>
            </a:r>
          </a:p>
        </p:txBody>
      </p:sp>
      <p:sp>
        <p:nvSpPr>
          <p:cNvPr id="5" name="TextBox 4">
            <a:extLst>
              <a:ext uri="{FF2B5EF4-FFF2-40B4-BE49-F238E27FC236}">
                <a16:creationId xmlns:a16="http://schemas.microsoft.com/office/drawing/2014/main" xmlns="" id="{83671EB9-14B4-AE32-6E9E-F5DAE96D3F95}"/>
              </a:ext>
            </a:extLst>
          </p:cNvPr>
          <p:cNvSpPr txBox="1"/>
          <p:nvPr/>
        </p:nvSpPr>
        <p:spPr>
          <a:xfrm>
            <a:off x="5327375" y="1596375"/>
            <a:ext cx="6523516" cy="2429704"/>
          </a:xfrm>
          <a:prstGeom prst="rect">
            <a:avLst/>
          </a:prstGeom>
          <a:noFill/>
        </p:spPr>
        <p:txBody>
          <a:bodyPr wrap="square" rtlCol="0">
            <a:spAutoFit/>
          </a:bodyPr>
          <a:lstStyle/>
          <a:p>
            <a:pPr algn="ctr">
              <a:lnSpc>
                <a:spcPts val="6200"/>
              </a:lnSpc>
            </a:pPr>
            <a:r>
              <a:rPr lang="en-US" sz="4000" spc="-150" dirty="0">
                <a:solidFill>
                  <a:srgbClr val="B48150"/>
                </a:solidFill>
                <a:latin typeface="Classico URW T OT" panose="02000000000000000000" pitchFamily="2" charset="0"/>
              </a:rPr>
              <a:t>What is the one thing you will do this week to decrease your/their level of burnout?</a:t>
            </a:r>
          </a:p>
        </p:txBody>
      </p:sp>
      <p:pic>
        <p:nvPicPr>
          <p:cNvPr id="4" name="Picture 3" descr="A person sitting on a chair&#10;&#10;Description automatically generated with medium confidence">
            <a:extLst>
              <a:ext uri="{FF2B5EF4-FFF2-40B4-BE49-F238E27FC236}">
                <a16:creationId xmlns:a16="http://schemas.microsoft.com/office/drawing/2014/main" xmlns="" id="{591C3BE4-B37D-7AA9-A8CC-24E9F2216348}"/>
              </a:ext>
            </a:extLst>
          </p:cNvPr>
          <p:cNvPicPr>
            <a:picLocks noChangeAspect="1"/>
          </p:cNvPicPr>
          <p:nvPr/>
        </p:nvPicPr>
        <p:blipFill rotWithShape="1">
          <a:blip r:embed="rId3"/>
          <a:srcRect l="25973" t="1" r="21109" b="84"/>
          <a:stretch/>
        </p:blipFill>
        <p:spPr>
          <a:xfrm>
            <a:off x="0" y="0"/>
            <a:ext cx="4876800" cy="6858000"/>
          </a:xfrm>
          <a:prstGeom prst="rect">
            <a:avLst/>
          </a:prstGeom>
        </p:spPr>
      </p:pic>
      <p:pic>
        <p:nvPicPr>
          <p:cNvPr id="13" name="Picture 12" descr="A picture containing text, device, meter, gauge&#10;&#10;Description automatically generated">
            <a:extLst>
              <a:ext uri="{FF2B5EF4-FFF2-40B4-BE49-F238E27FC236}">
                <a16:creationId xmlns:a16="http://schemas.microsoft.com/office/drawing/2014/main" xmlns="" id="{6C066CD8-17A4-C538-D671-F436A3C4247A}"/>
              </a:ext>
            </a:extLst>
          </p:cNvPr>
          <p:cNvPicPr>
            <a:picLocks noChangeAspect="1"/>
          </p:cNvPicPr>
          <p:nvPr/>
        </p:nvPicPr>
        <p:blipFill>
          <a:blip r:embed="rId4"/>
          <a:stretch>
            <a:fillRect/>
          </a:stretch>
        </p:blipFill>
        <p:spPr>
          <a:xfrm>
            <a:off x="8020603" y="199830"/>
            <a:ext cx="1485058" cy="1396545"/>
          </a:xfrm>
          <a:prstGeom prst="rect">
            <a:avLst/>
          </a:prstGeom>
        </p:spPr>
      </p:pic>
    </p:spTree>
    <p:extLst>
      <p:ext uri="{BB962C8B-B14F-4D97-AF65-F5344CB8AC3E}">
        <p14:creationId xmlns:p14="http://schemas.microsoft.com/office/powerpoint/2010/main" val="63298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3775"/>
        </a:solidFill>
        <a:effectLst/>
      </p:bgPr>
    </p:bg>
    <p:spTree>
      <p:nvGrpSpPr>
        <p:cNvPr id="1" name=""/>
        <p:cNvGrpSpPr/>
        <p:nvPr/>
      </p:nvGrpSpPr>
      <p:grpSpPr>
        <a:xfrm>
          <a:off x="0" y="0"/>
          <a:ext cx="0" cy="0"/>
          <a:chOff x="0" y="0"/>
          <a:chExt cx="0" cy="0"/>
        </a:xfrm>
      </p:grpSpPr>
      <p:pic>
        <p:nvPicPr>
          <p:cNvPr id="3" name="Picture 2" descr="A drop of water falling into the water&#10;&#10;Description automatically generated with low confidence">
            <a:extLst>
              <a:ext uri="{FF2B5EF4-FFF2-40B4-BE49-F238E27FC236}">
                <a16:creationId xmlns:a16="http://schemas.microsoft.com/office/drawing/2014/main" xmlns="" id="{2A6B6B40-DCE2-C650-EAC1-EF7BFD6CE198}"/>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9930" r="15197"/>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34" name="Freeform: Shape 33">
            <a:extLst>
              <a:ext uri="{FF2B5EF4-FFF2-40B4-BE49-F238E27FC236}">
                <a16:creationId xmlns:a16="http://schemas.microsoft.com/office/drawing/2014/main" xmlns=""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Freeform: Shape 35">
            <a:extLst>
              <a:ext uri="{FF2B5EF4-FFF2-40B4-BE49-F238E27FC236}">
                <a16:creationId xmlns:a16="http://schemas.microsoft.com/office/drawing/2014/main" xmlns=""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xmlns="" id="{D977604D-E7B5-0106-4575-49646206910E}"/>
              </a:ext>
            </a:extLst>
          </p:cNvPr>
          <p:cNvSpPr txBox="1"/>
          <p:nvPr/>
        </p:nvSpPr>
        <p:spPr>
          <a:xfrm>
            <a:off x="6467707" y="1396289"/>
            <a:ext cx="5724293" cy="261815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spc="-300" dirty="0">
                <a:solidFill>
                  <a:srgbClr val="B6CDC2"/>
                </a:solidFill>
                <a:latin typeface="Agenda Regular" panose="02000603040000020004" pitchFamily="2" charset="77"/>
                <a:ea typeface="+mj-ea"/>
                <a:cs typeface="+mj-cs"/>
              </a:rPr>
              <a:t>What exactly is burnout?</a:t>
            </a:r>
          </a:p>
        </p:txBody>
      </p:sp>
      <p:pic>
        <p:nvPicPr>
          <p:cNvPr id="7" name="Picture 6" descr="Icon&#10;&#10;Description automatically generated">
            <a:extLst>
              <a:ext uri="{FF2B5EF4-FFF2-40B4-BE49-F238E27FC236}">
                <a16:creationId xmlns:a16="http://schemas.microsoft.com/office/drawing/2014/main" xmlns="" id="{D872308F-AA7C-61A9-D094-D40D7D928B43}"/>
              </a:ext>
            </a:extLst>
          </p:cNvPr>
          <p:cNvPicPr>
            <a:picLocks noChangeAspect="1"/>
          </p:cNvPicPr>
          <p:nvPr/>
        </p:nvPicPr>
        <p:blipFill>
          <a:blip r:embed="rId5"/>
          <a:stretch>
            <a:fillRect/>
          </a:stretch>
        </p:blipFill>
        <p:spPr>
          <a:xfrm flipH="1">
            <a:off x="11421034" y="6061773"/>
            <a:ext cx="655198" cy="655198"/>
          </a:xfrm>
          <a:prstGeom prst="rect">
            <a:avLst/>
          </a:prstGeom>
        </p:spPr>
      </p:pic>
    </p:spTree>
    <p:extLst>
      <p:ext uri="{BB962C8B-B14F-4D97-AF65-F5344CB8AC3E}">
        <p14:creationId xmlns:p14="http://schemas.microsoft.com/office/powerpoint/2010/main" val="38757295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CDC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71ED624-A990-46C0-C59C-3B425CD5B052}"/>
              </a:ext>
            </a:extLst>
          </p:cNvPr>
          <p:cNvSpPr txBox="1"/>
          <p:nvPr/>
        </p:nvSpPr>
        <p:spPr>
          <a:xfrm>
            <a:off x="0" y="0"/>
            <a:ext cx="12192000" cy="830997"/>
          </a:xfrm>
          <a:prstGeom prst="rect">
            <a:avLst/>
          </a:prstGeom>
          <a:noFill/>
        </p:spPr>
        <p:txBody>
          <a:bodyPr wrap="square" rtlCol="0">
            <a:spAutoFit/>
          </a:bodyPr>
          <a:lstStyle/>
          <a:p>
            <a:pPr algn="ctr"/>
            <a:r>
              <a:rPr lang="en-US" sz="4800" spc="-150" dirty="0">
                <a:solidFill>
                  <a:srgbClr val="B48150"/>
                </a:solidFill>
                <a:latin typeface="Classico URW T OT" panose="02000000000000000000" pitchFamily="2" charset="0"/>
              </a:rPr>
              <a:t>Top 5 Causes of Burnout According to Gallup</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3"/>
          <a:stretch>
            <a:fillRect/>
          </a:stretch>
        </p:blipFill>
        <p:spPr>
          <a:xfrm>
            <a:off x="11495020" y="6162158"/>
            <a:ext cx="458321" cy="458321"/>
          </a:xfrm>
          <a:prstGeom prst="rect">
            <a:avLst/>
          </a:prstGeom>
        </p:spPr>
      </p:pic>
      <p:graphicFrame>
        <p:nvGraphicFramePr>
          <p:cNvPr id="3" name="Diagram 2">
            <a:extLst>
              <a:ext uri="{FF2B5EF4-FFF2-40B4-BE49-F238E27FC236}">
                <a16:creationId xmlns:a16="http://schemas.microsoft.com/office/drawing/2014/main" xmlns="" id="{07E1E62E-1B1C-A7F8-F217-037B8F439F14}"/>
              </a:ext>
            </a:extLst>
          </p:cNvPr>
          <p:cNvGraphicFramePr/>
          <p:nvPr>
            <p:extLst>
              <p:ext uri="{D42A27DB-BD31-4B8C-83A1-F6EECF244321}">
                <p14:modId xmlns:p14="http://schemas.microsoft.com/office/powerpoint/2010/main" val="3675198293"/>
              </p:ext>
            </p:extLst>
          </p:nvPr>
        </p:nvGraphicFramePr>
        <p:xfrm>
          <a:off x="2538253" y="87555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Inbox with solid fill">
            <a:extLst>
              <a:ext uri="{FF2B5EF4-FFF2-40B4-BE49-F238E27FC236}">
                <a16:creationId xmlns:a16="http://schemas.microsoft.com/office/drawing/2014/main" xmlns="" id="{DB8A16A1-1053-D48E-F1F3-FA0FB3435B8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187431" y="2170889"/>
            <a:ext cx="742544" cy="742544"/>
          </a:xfrm>
          <a:prstGeom prst="rect">
            <a:avLst/>
          </a:prstGeom>
        </p:spPr>
      </p:pic>
      <p:pic>
        <p:nvPicPr>
          <p:cNvPr id="10" name="Graphic 9" descr="Marketing with solid fill">
            <a:extLst>
              <a:ext uri="{FF2B5EF4-FFF2-40B4-BE49-F238E27FC236}">
                <a16:creationId xmlns:a16="http://schemas.microsoft.com/office/drawing/2014/main" xmlns="" id="{241F65A3-BB65-A66F-DB47-6503028519E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349559" y="3221478"/>
            <a:ext cx="742545" cy="742545"/>
          </a:xfrm>
          <a:prstGeom prst="rect">
            <a:avLst/>
          </a:prstGeom>
        </p:spPr>
      </p:pic>
      <p:pic>
        <p:nvPicPr>
          <p:cNvPr id="13" name="Graphic 12" descr="Open hand with solid fill">
            <a:extLst>
              <a:ext uri="{FF2B5EF4-FFF2-40B4-BE49-F238E27FC236}">
                <a16:creationId xmlns:a16="http://schemas.microsoft.com/office/drawing/2014/main" xmlns="" id="{1DD73C27-E2BC-8220-5C68-B971AF738E85}"/>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226342" y="4271464"/>
            <a:ext cx="664722" cy="664722"/>
          </a:xfrm>
          <a:prstGeom prst="rect">
            <a:avLst/>
          </a:prstGeom>
        </p:spPr>
      </p:pic>
      <p:pic>
        <p:nvPicPr>
          <p:cNvPr id="15" name="Graphic 14" descr="Stopwatch 75% with solid fill">
            <a:extLst>
              <a:ext uri="{FF2B5EF4-FFF2-40B4-BE49-F238E27FC236}">
                <a16:creationId xmlns:a16="http://schemas.microsoft.com/office/drawing/2014/main" xmlns="" id="{A42B5C42-2025-12B9-F2A3-BEE98398C3F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695880" y="5227239"/>
            <a:ext cx="755211" cy="755211"/>
          </a:xfrm>
          <a:prstGeom prst="rect">
            <a:avLst/>
          </a:prstGeom>
        </p:spPr>
      </p:pic>
      <p:pic>
        <p:nvPicPr>
          <p:cNvPr id="17" name="Graphic 16" descr="Weights Uneven with solid fill">
            <a:extLst>
              <a:ext uri="{FF2B5EF4-FFF2-40B4-BE49-F238E27FC236}">
                <a16:creationId xmlns:a16="http://schemas.microsoft.com/office/drawing/2014/main" xmlns="" id="{B0423265-2D1C-B4DE-D41F-35A765411DF6}"/>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759416" y="1264595"/>
            <a:ext cx="596931" cy="596931"/>
          </a:xfrm>
          <a:prstGeom prst="rect">
            <a:avLst/>
          </a:prstGeom>
        </p:spPr>
      </p:pic>
    </p:spTree>
    <p:extLst>
      <p:ext uri="{BB962C8B-B14F-4D97-AF65-F5344CB8AC3E}">
        <p14:creationId xmlns:p14="http://schemas.microsoft.com/office/powerpoint/2010/main" val="70262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CDC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71ED624-A990-46C0-C59C-3B425CD5B052}"/>
              </a:ext>
            </a:extLst>
          </p:cNvPr>
          <p:cNvSpPr txBox="1"/>
          <p:nvPr/>
        </p:nvSpPr>
        <p:spPr>
          <a:xfrm>
            <a:off x="0" y="0"/>
            <a:ext cx="12192000" cy="769441"/>
          </a:xfrm>
          <a:prstGeom prst="rect">
            <a:avLst/>
          </a:prstGeom>
          <a:noFill/>
        </p:spPr>
        <p:txBody>
          <a:bodyPr wrap="square" rtlCol="0">
            <a:spAutoFit/>
          </a:bodyPr>
          <a:lstStyle/>
          <a:p>
            <a:pPr algn="ctr"/>
            <a:r>
              <a:rPr lang="en-US" sz="4400" spc="-150" dirty="0">
                <a:solidFill>
                  <a:srgbClr val="B48150"/>
                </a:solidFill>
                <a:latin typeface="Classico URW T OT" panose="02000000000000000000" pitchFamily="2" charset="0"/>
              </a:rPr>
              <a:t>Top 6 Causes of Burnout According to the Mayo Clinic</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3"/>
          <a:stretch>
            <a:fillRect/>
          </a:stretch>
        </p:blipFill>
        <p:spPr>
          <a:xfrm>
            <a:off x="11495020" y="6162158"/>
            <a:ext cx="458321" cy="458321"/>
          </a:xfrm>
          <a:prstGeom prst="rect">
            <a:avLst/>
          </a:prstGeom>
        </p:spPr>
      </p:pic>
      <p:graphicFrame>
        <p:nvGraphicFramePr>
          <p:cNvPr id="3" name="Diagram 2">
            <a:extLst>
              <a:ext uri="{FF2B5EF4-FFF2-40B4-BE49-F238E27FC236}">
                <a16:creationId xmlns:a16="http://schemas.microsoft.com/office/drawing/2014/main" xmlns="" id="{07E1E62E-1B1C-A7F8-F217-037B8F439F14}"/>
              </a:ext>
            </a:extLst>
          </p:cNvPr>
          <p:cNvGraphicFramePr/>
          <p:nvPr>
            <p:extLst>
              <p:ext uri="{D42A27DB-BD31-4B8C-83A1-F6EECF244321}">
                <p14:modId xmlns:p14="http://schemas.microsoft.com/office/powerpoint/2010/main" val="3980431735"/>
              </p:ext>
            </p:extLst>
          </p:nvPr>
        </p:nvGraphicFramePr>
        <p:xfrm>
          <a:off x="2043545" y="724678"/>
          <a:ext cx="8558053" cy="5744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Marketing with solid fill">
            <a:extLst>
              <a:ext uri="{FF2B5EF4-FFF2-40B4-BE49-F238E27FC236}">
                <a16:creationId xmlns:a16="http://schemas.microsoft.com/office/drawing/2014/main" xmlns="" id="{241F65A3-BB65-A66F-DB47-6503028519E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971043" y="2856439"/>
            <a:ext cx="662198" cy="662198"/>
          </a:xfrm>
          <a:prstGeom prst="rect">
            <a:avLst/>
          </a:prstGeom>
        </p:spPr>
      </p:pic>
      <p:pic>
        <p:nvPicPr>
          <p:cNvPr id="13" name="Graphic 12" descr="Open hand with solid fill">
            <a:extLst>
              <a:ext uri="{FF2B5EF4-FFF2-40B4-BE49-F238E27FC236}">
                <a16:creationId xmlns:a16="http://schemas.microsoft.com/office/drawing/2014/main" xmlns="" id="{1DD73C27-E2BC-8220-5C68-B971AF738E8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936836" y="3799661"/>
            <a:ext cx="664722" cy="664722"/>
          </a:xfrm>
          <a:prstGeom prst="rect">
            <a:avLst/>
          </a:prstGeom>
        </p:spPr>
      </p:pic>
      <p:pic>
        <p:nvPicPr>
          <p:cNvPr id="17" name="Graphic 16" descr="Weights Uneven with solid fill">
            <a:extLst>
              <a:ext uri="{FF2B5EF4-FFF2-40B4-BE49-F238E27FC236}">
                <a16:creationId xmlns:a16="http://schemas.microsoft.com/office/drawing/2014/main" xmlns="" id="{B0423265-2D1C-B4DE-D41F-35A765411DF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2184857" y="5565227"/>
            <a:ext cx="596931" cy="596931"/>
          </a:xfrm>
          <a:prstGeom prst="rect">
            <a:avLst/>
          </a:prstGeom>
        </p:spPr>
      </p:pic>
      <p:pic>
        <p:nvPicPr>
          <p:cNvPr id="5" name="Graphic 4" descr="Steering Wheel with solid fill">
            <a:extLst>
              <a:ext uri="{FF2B5EF4-FFF2-40B4-BE49-F238E27FC236}">
                <a16:creationId xmlns:a16="http://schemas.microsoft.com/office/drawing/2014/main" xmlns="" id="{179B6375-E23F-448F-8DA3-B87294F40E70}"/>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184857" y="991892"/>
            <a:ext cx="656646" cy="656646"/>
          </a:xfrm>
          <a:prstGeom prst="rect">
            <a:avLst/>
          </a:prstGeom>
        </p:spPr>
      </p:pic>
      <p:pic>
        <p:nvPicPr>
          <p:cNvPr id="9" name="Graphic 8" descr="Meeting with solid fill">
            <a:extLst>
              <a:ext uri="{FF2B5EF4-FFF2-40B4-BE49-F238E27FC236}">
                <a16:creationId xmlns:a16="http://schemas.microsoft.com/office/drawing/2014/main" xmlns="" id="{0868CFC0-37CA-FA30-A809-31201D52707D}"/>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755315" y="1996823"/>
            <a:ext cx="596931" cy="596931"/>
          </a:xfrm>
          <a:prstGeom prst="rect">
            <a:avLst/>
          </a:prstGeom>
        </p:spPr>
      </p:pic>
      <p:pic>
        <p:nvPicPr>
          <p:cNvPr id="14" name="Graphic 13" descr="Spinning Plates with solid fill">
            <a:extLst>
              <a:ext uri="{FF2B5EF4-FFF2-40B4-BE49-F238E27FC236}">
                <a16:creationId xmlns:a16="http://schemas.microsoft.com/office/drawing/2014/main" xmlns="" id="{9B304271-AFF0-77DB-916A-94E35DF02762}"/>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755315" y="4686834"/>
            <a:ext cx="546827" cy="546827"/>
          </a:xfrm>
          <a:prstGeom prst="rect">
            <a:avLst/>
          </a:prstGeom>
        </p:spPr>
      </p:pic>
    </p:spTree>
    <p:extLst>
      <p:ext uri="{BB962C8B-B14F-4D97-AF65-F5344CB8AC3E}">
        <p14:creationId xmlns:p14="http://schemas.microsoft.com/office/powerpoint/2010/main" val="325896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71ED624-A990-46C0-C59C-3B425CD5B052}"/>
              </a:ext>
            </a:extLst>
          </p:cNvPr>
          <p:cNvSpPr txBox="1"/>
          <p:nvPr/>
        </p:nvSpPr>
        <p:spPr>
          <a:xfrm>
            <a:off x="0" y="0"/>
            <a:ext cx="12192000" cy="769441"/>
          </a:xfrm>
          <a:prstGeom prst="rect">
            <a:avLst/>
          </a:prstGeom>
          <a:noFill/>
        </p:spPr>
        <p:txBody>
          <a:bodyPr wrap="square" rtlCol="0">
            <a:spAutoFit/>
          </a:bodyPr>
          <a:lstStyle/>
          <a:p>
            <a:pPr algn="ctr"/>
            <a:r>
              <a:rPr lang="en-US" sz="4400" spc="-150" dirty="0">
                <a:solidFill>
                  <a:srgbClr val="B48150"/>
                </a:solidFill>
                <a:latin typeface="Classico URW T OT" panose="02000000000000000000" pitchFamily="2" charset="0"/>
              </a:rPr>
              <a:t>5 Things to do Today to Limit the Effects of Burnout</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3"/>
          <a:stretch>
            <a:fillRect/>
          </a:stretch>
        </p:blipFill>
        <p:spPr>
          <a:xfrm>
            <a:off x="11495020" y="6162158"/>
            <a:ext cx="458321" cy="458321"/>
          </a:xfrm>
          <a:prstGeom prst="rect">
            <a:avLst/>
          </a:prstGeom>
        </p:spPr>
      </p:pic>
      <p:graphicFrame>
        <p:nvGraphicFramePr>
          <p:cNvPr id="3" name="Diagram 2">
            <a:extLst>
              <a:ext uri="{FF2B5EF4-FFF2-40B4-BE49-F238E27FC236}">
                <a16:creationId xmlns:a16="http://schemas.microsoft.com/office/drawing/2014/main" xmlns="" id="{07E1E62E-1B1C-A7F8-F217-037B8F439F14}"/>
              </a:ext>
            </a:extLst>
          </p:cNvPr>
          <p:cNvGraphicFramePr/>
          <p:nvPr>
            <p:extLst>
              <p:ext uri="{D42A27DB-BD31-4B8C-83A1-F6EECF244321}">
                <p14:modId xmlns:p14="http://schemas.microsoft.com/office/powerpoint/2010/main" val="4013836439"/>
              </p:ext>
            </p:extLst>
          </p:nvPr>
        </p:nvGraphicFramePr>
        <p:xfrm>
          <a:off x="2538253" y="87555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Graphic 7" descr="Body builder with solid fill">
            <a:extLst>
              <a:ext uri="{FF2B5EF4-FFF2-40B4-BE49-F238E27FC236}">
                <a16:creationId xmlns:a16="http://schemas.microsoft.com/office/drawing/2014/main" xmlns="" id="{DCA44D87-4820-731F-B135-66BB0728AC1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187430" y="2276272"/>
            <a:ext cx="695528" cy="695528"/>
          </a:xfrm>
          <a:prstGeom prst="rect">
            <a:avLst/>
          </a:prstGeom>
        </p:spPr>
      </p:pic>
      <p:pic>
        <p:nvPicPr>
          <p:cNvPr id="17" name="Graphic 16" descr="Boardroom with solid fill">
            <a:extLst>
              <a:ext uri="{FF2B5EF4-FFF2-40B4-BE49-F238E27FC236}">
                <a16:creationId xmlns:a16="http://schemas.microsoft.com/office/drawing/2014/main" xmlns="" id="{A05B6A74-A1B0-1352-892B-9DB9D438501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3284705" y="3221790"/>
            <a:ext cx="773349" cy="773349"/>
          </a:xfrm>
          <a:prstGeom prst="rect">
            <a:avLst/>
          </a:prstGeom>
        </p:spPr>
      </p:pic>
      <p:pic>
        <p:nvPicPr>
          <p:cNvPr id="19" name="Graphic 18" descr="No sign with solid fill">
            <a:extLst>
              <a:ext uri="{FF2B5EF4-FFF2-40B4-BE49-F238E27FC236}">
                <a16:creationId xmlns:a16="http://schemas.microsoft.com/office/drawing/2014/main" xmlns="" id="{C3F7E389-5694-65F5-23BA-5A4D9596FD58}"/>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202989" y="4265024"/>
            <a:ext cx="664410" cy="664410"/>
          </a:xfrm>
          <a:prstGeom prst="rect">
            <a:avLst/>
          </a:prstGeom>
        </p:spPr>
      </p:pic>
      <p:pic>
        <p:nvPicPr>
          <p:cNvPr id="21" name="Graphic 20" descr="Hourglass 30% with solid fill">
            <a:extLst>
              <a:ext uri="{FF2B5EF4-FFF2-40B4-BE49-F238E27FC236}">
                <a16:creationId xmlns:a16="http://schemas.microsoft.com/office/drawing/2014/main" xmlns="" id="{AF09E387-6C37-9EEC-1700-E8FD51497B6E}"/>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2737718" y="5314693"/>
            <a:ext cx="657925" cy="657925"/>
          </a:xfrm>
          <a:prstGeom prst="rect">
            <a:avLst/>
          </a:prstGeom>
        </p:spPr>
      </p:pic>
      <p:pic>
        <p:nvPicPr>
          <p:cNvPr id="23" name="Graphic 22" descr="Raised hand with solid fill">
            <a:extLst>
              <a:ext uri="{FF2B5EF4-FFF2-40B4-BE49-F238E27FC236}">
                <a16:creationId xmlns:a16="http://schemas.microsoft.com/office/drawing/2014/main" xmlns="" id="{DCABDD55-0CB3-4512-9DBB-CD02AABB8C88}"/>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2739948" y="1214344"/>
            <a:ext cx="664410" cy="664410"/>
          </a:xfrm>
          <a:prstGeom prst="rect">
            <a:avLst/>
          </a:prstGeom>
        </p:spPr>
      </p:pic>
    </p:spTree>
    <p:extLst>
      <p:ext uri="{BB962C8B-B14F-4D97-AF65-F5344CB8AC3E}">
        <p14:creationId xmlns:p14="http://schemas.microsoft.com/office/powerpoint/2010/main" val="52019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79E4F5-7283-1395-C13D-04EA6C4EF951}"/>
              </a:ext>
            </a:extLst>
          </p:cNvPr>
          <p:cNvSpPr txBox="1"/>
          <p:nvPr/>
        </p:nvSpPr>
        <p:spPr>
          <a:xfrm>
            <a:off x="2769468" y="1562076"/>
            <a:ext cx="5689600" cy="4708981"/>
          </a:xfrm>
          <a:prstGeom prst="rect">
            <a:avLst/>
          </a:prstGeom>
          <a:noFill/>
        </p:spPr>
        <p:txBody>
          <a:bodyPr wrap="square" rtlCol="0">
            <a:spAutoFit/>
          </a:bodyPr>
          <a:lstStyle/>
          <a:p>
            <a:r>
              <a:rPr lang="en-US" sz="6000" b="0" i="0" u="none" strike="noStrike" dirty="0">
                <a:solidFill>
                  <a:srgbClr val="1B3775"/>
                </a:solidFill>
                <a:effectLst/>
                <a:latin typeface="YAFFlCGd3XY 0"/>
              </a:rPr>
              <a:t>Never = 1</a:t>
            </a:r>
            <a:endParaRPr lang="en-US" sz="6000" dirty="0">
              <a:solidFill>
                <a:srgbClr val="1B3775"/>
              </a:solidFill>
              <a:effectLst/>
              <a:latin typeface="YAFFlCGd3XY 0"/>
            </a:endParaRPr>
          </a:p>
          <a:p>
            <a:r>
              <a:rPr lang="en-US" sz="6000" b="0" i="0" u="none" strike="noStrike" dirty="0">
                <a:solidFill>
                  <a:srgbClr val="1B3775"/>
                </a:solidFill>
                <a:effectLst/>
                <a:latin typeface="YAFFlCGd3XY 0"/>
              </a:rPr>
              <a:t>Rarely = 2</a:t>
            </a:r>
            <a:endParaRPr lang="en-US" sz="6000" dirty="0">
              <a:solidFill>
                <a:srgbClr val="1B3775"/>
              </a:solidFill>
              <a:effectLst/>
              <a:latin typeface="YAFFlCGd3XY 0"/>
            </a:endParaRPr>
          </a:p>
          <a:p>
            <a:r>
              <a:rPr lang="en-US" sz="6000" b="0" i="0" u="none" strike="noStrike" dirty="0">
                <a:solidFill>
                  <a:srgbClr val="1B3775"/>
                </a:solidFill>
                <a:effectLst/>
                <a:latin typeface="YAFFlCGd3XY 0"/>
              </a:rPr>
              <a:t>Sometimes = 3</a:t>
            </a:r>
            <a:endParaRPr lang="en-US" sz="6000" dirty="0">
              <a:solidFill>
                <a:srgbClr val="1B3775"/>
              </a:solidFill>
              <a:effectLst/>
              <a:latin typeface="YAFFlCGd3XY 0"/>
            </a:endParaRPr>
          </a:p>
          <a:p>
            <a:r>
              <a:rPr lang="en-US" sz="6000" b="0" i="0" u="none" strike="noStrike" dirty="0">
                <a:solidFill>
                  <a:srgbClr val="1B3775"/>
                </a:solidFill>
                <a:effectLst/>
                <a:latin typeface="YAFFlCGd3XY 0"/>
              </a:rPr>
              <a:t>Often = 4</a:t>
            </a:r>
            <a:endParaRPr lang="en-US" sz="6000" dirty="0">
              <a:solidFill>
                <a:srgbClr val="1B3775"/>
              </a:solidFill>
              <a:effectLst/>
              <a:latin typeface="YAFFlCGd3XY 0"/>
            </a:endParaRPr>
          </a:p>
          <a:p>
            <a:r>
              <a:rPr lang="en-US" sz="6000" b="0" i="0" u="none" strike="noStrike" dirty="0">
                <a:solidFill>
                  <a:srgbClr val="1B3775"/>
                </a:solidFill>
                <a:effectLst/>
                <a:latin typeface="YAFFlCGd3XY 0"/>
              </a:rPr>
              <a:t>All the time = 5</a:t>
            </a:r>
            <a:endParaRPr lang="en-US" sz="9600" dirty="0">
              <a:solidFill>
                <a:srgbClr val="1B3775"/>
              </a:solidFill>
              <a:effectLst/>
              <a:latin typeface="YAFFlCGd3XY 0"/>
            </a:endParaRPr>
          </a:p>
        </p:txBody>
      </p:sp>
      <p:sp>
        <p:nvSpPr>
          <p:cNvPr id="9" name="TextBox 8">
            <a:extLst>
              <a:ext uri="{FF2B5EF4-FFF2-40B4-BE49-F238E27FC236}">
                <a16:creationId xmlns:a16="http://schemas.microsoft.com/office/drawing/2014/main" xmlns="" id="{7B61FB8F-634A-744A-2503-4294B73494C2}"/>
              </a:ext>
            </a:extLst>
          </p:cNvPr>
          <p:cNvSpPr txBox="1"/>
          <p:nvPr/>
        </p:nvSpPr>
        <p:spPr>
          <a:xfrm>
            <a:off x="179294" y="823990"/>
            <a:ext cx="12165001" cy="923330"/>
          </a:xfrm>
          <a:prstGeom prst="rect">
            <a:avLst/>
          </a:prstGeom>
          <a:noFill/>
        </p:spPr>
        <p:txBody>
          <a:bodyPr wrap="square" rtlCol="0">
            <a:spAutoFit/>
          </a:bodyPr>
          <a:lstStyle/>
          <a:p>
            <a:r>
              <a:rPr lang="en-US" sz="5400" spc="200" dirty="0">
                <a:solidFill>
                  <a:srgbClr val="B48150"/>
                </a:solidFill>
                <a:latin typeface="Agenda Regular" panose="02000603040000020004" pitchFamily="2" charset="77"/>
              </a:rPr>
              <a:t>What is your current level of burnout?</a:t>
            </a:r>
          </a:p>
        </p:txBody>
      </p:sp>
      <p:pic>
        <p:nvPicPr>
          <p:cNvPr id="11" name="Picture 10" descr="Icon&#10;&#10;Description automatically generated">
            <a:extLst>
              <a:ext uri="{FF2B5EF4-FFF2-40B4-BE49-F238E27FC236}">
                <a16:creationId xmlns:a16="http://schemas.microsoft.com/office/drawing/2014/main" xmlns="" id="{1861D400-C182-5008-B292-8E1169300DE2}"/>
              </a:ext>
            </a:extLst>
          </p:cNvPr>
          <p:cNvPicPr>
            <a:picLocks noChangeAspect="1"/>
          </p:cNvPicPr>
          <p:nvPr/>
        </p:nvPicPr>
        <p:blipFill>
          <a:blip r:embed="rId3"/>
          <a:stretch>
            <a:fillRect/>
          </a:stretch>
        </p:blipFill>
        <p:spPr>
          <a:xfrm>
            <a:off x="11554385" y="6217022"/>
            <a:ext cx="458321" cy="458321"/>
          </a:xfrm>
          <a:prstGeom prst="rect">
            <a:avLst/>
          </a:prstGeom>
        </p:spPr>
      </p:pic>
      <p:pic>
        <p:nvPicPr>
          <p:cNvPr id="3" name="Graphic 2" descr="Artificial Intelligence with solid fill">
            <a:extLst>
              <a:ext uri="{FF2B5EF4-FFF2-40B4-BE49-F238E27FC236}">
                <a16:creationId xmlns:a16="http://schemas.microsoft.com/office/drawing/2014/main" xmlns="" id="{A38EA615-3ADD-8435-74C1-F5373660BCB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11363" y="1562076"/>
            <a:ext cx="3580637" cy="3580637"/>
          </a:xfrm>
          <a:prstGeom prst="rect">
            <a:avLst/>
          </a:prstGeom>
        </p:spPr>
      </p:pic>
      <p:pic>
        <p:nvPicPr>
          <p:cNvPr id="10" name="Picture 9">
            <a:extLst>
              <a:ext uri="{FF2B5EF4-FFF2-40B4-BE49-F238E27FC236}">
                <a16:creationId xmlns:a16="http://schemas.microsoft.com/office/drawing/2014/main" xmlns="" id="{A6285703-4057-51D5-9735-18E05FB1D28A}"/>
              </a:ext>
            </a:extLst>
          </p:cNvPr>
          <p:cNvPicPr>
            <a:picLocks noChangeAspect="1"/>
          </p:cNvPicPr>
          <p:nvPr/>
        </p:nvPicPr>
        <p:blipFill>
          <a:blip r:embed="rId6"/>
          <a:stretch>
            <a:fillRect/>
          </a:stretch>
        </p:blipFill>
        <p:spPr>
          <a:xfrm>
            <a:off x="4300374" y="-19997"/>
            <a:ext cx="7891626" cy="945237"/>
          </a:xfrm>
          <a:prstGeom prst="rect">
            <a:avLst/>
          </a:prstGeom>
        </p:spPr>
      </p:pic>
    </p:spTree>
    <p:extLst>
      <p:ext uri="{BB962C8B-B14F-4D97-AF65-F5344CB8AC3E}">
        <p14:creationId xmlns:p14="http://schemas.microsoft.com/office/powerpoint/2010/main" val="357771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pic>
        <p:nvPicPr>
          <p:cNvPr id="10" name="Picture 9" descr="Graphical user interface, text, application, chat or text message&#10;&#10;Description automatically generated">
            <a:extLst>
              <a:ext uri="{FF2B5EF4-FFF2-40B4-BE49-F238E27FC236}">
                <a16:creationId xmlns:a16="http://schemas.microsoft.com/office/drawing/2014/main" xmlns="" id="{CA92C77E-C26D-2F3D-5773-2EEF93AF63FD}"/>
              </a:ext>
            </a:extLst>
          </p:cNvPr>
          <p:cNvPicPr>
            <a:picLocks noChangeAspect="1"/>
          </p:cNvPicPr>
          <p:nvPr/>
        </p:nvPicPr>
        <p:blipFill rotWithShape="1">
          <a:blip r:embed="rId3"/>
          <a:srcRect t="2230" b="-1"/>
          <a:stretch/>
        </p:blipFill>
        <p:spPr>
          <a:xfrm>
            <a:off x="7132271" y="777058"/>
            <a:ext cx="4098991" cy="5740974"/>
          </a:xfrm>
          <a:prstGeom prst="rect">
            <a:avLst/>
          </a:prstGeom>
        </p:spPr>
      </p:pic>
      <p:sp>
        <p:nvSpPr>
          <p:cNvPr id="4" name="TextBox 3">
            <a:extLst>
              <a:ext uri="{FF2B5EF4-FFF2-40B4-BE49-F238E27FC236}">
                <a16:creationId xmlns:a16="http://schemas.microsoft.com/office/drawing/2014/main" xmlns="" id="{271ED624-A990-46C0-C59C-3B425CD5B052}"/>
              </a:ext>
            </a:extLst>
          </p:cNvPr>
          <p:cNvSpPr txBox="1"/>
          <p:nvPr/>
        </p:nvSpPr>
        <p:spPr>
          <a:xfrm>
            <a:off x="742797" y="1490981"/>
            <a:ext cx="4805818" cy="1350563"/>
          </a:xfrm>
          <a:prstGeom prst="rect">
            <a:avLst/>
          </a:prstGeom>
          <a:noFill/>
        </p:spPr>
        <p:txBody>
          <a:bodyPr wrap="square" rtlCol="0">
            <a:spAutoFit/>
          </a:bodyPr>
          <a:lstStyle/>
          <a:p>
            <a:pPr>
              <a:lnSpc>
                <a:spcPts val="4800"/>
              </a:lnSpc>
            </a:pPr>
            <a:r>
              <a:rPr lang="en-US" sz="4800" spc="-150" dirty="0">
                <a:solidFill>
                  <a:srgbClr val="B48150"/>
                </a:solidFill>
                <a:latin typeface="Classico URW T OT" panose="02000000000000000000" pitchFamily="2" charset="0"/>
              </a:rPr>
              <a:t>People who focus on their strengths</a:t>
            </a:r>
          </a:p>
        </p:txBody>
      </p:sp>
      <p:sp>
        <p:nvSpPr>
          <p:cNvPr id="5" name="TextBox 4">
            <a:extLst>
              <a:ext uri="{FF2B5EF4-FFF2-40B4-BE49-F238E27FC236}">
                <a16:creationId xmlns:a16="http://schemas.microsoft.com/office/drawing/2014/main" xmlns="" id="{AC8E4A00-16F1-D3C7-CA1A-7854C3FA84AC}"/>
              </a:ext>
            </a:extLst>
          </p:cNvPr>
          <p:cNvSpPr txBox="1"/>
          <p:nvPr/>
        </p:nvSpPr>
        <p:spPr>
          <a:xfrm>
            <a:off x="742797" y="3136719"/>
            <a:ext cx="6597188"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202322"/>
                </a:solidFill>
                <a:latin typeface="Agenda Regular" panose="02000603040000020004" pitchFamily="2" charset="77"/>
              </a:rPr>
              <a:t>are 57% less likely to experience burnout frequently</a:t>
            </a:r>
          </a:p>
          <a:p>
            <a:pPr marL="285750" indent="-285750">
              <a:buFont typeface="Arial" panose="020B0604020202020204" pitchFamily="34" charset="0"/>
              <a:buChar char="•"/>
            </a:pPr>
            <a:r>
              <a:rPr lang="en-US" sz="3600" dirty="0">
                <a:solidFill>
                  <a:srgbClr val="202322"/>
                </a:solidFill>
                <a:latin typeface="Agenda Regular" panose="02000603040000020004" pitchFamily="2" charset="77"/>
              </a:rPr>
              <a:t>are 6 times more engaged in their jobs</a:t>
            </a:r>
          </a:p>
          <a:p>
            <a:pPr marL="285750" indent="-285750">
              <a:buFont typeface="Arial" panose="020B0604020202020204" pitchFamily="34" charset="0"/>
              <a:buChar char="•"/>
            </a:pPr>
            <a:r>
              <a:rPr lang="en-US" sz="3600" dirty="0">
                <a:solidFill>
                  <a:srgbClr val="202322"/>
                </a:solidFill>
                <a:latin typeface="Agenda Regular" panose="02000603040000020004" pitchFamily="2" charset="77"/>
              </a:rPr>
              <a:t>81% lower absenteeism </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4"/>
          <a:stretch>
            <a:fillRect/>
          </a:stretch>
        </p:blipFill>
        <p:spPr>
          <a:xfrm>
            <a:off x="11491455" y="6287960"/>
            <a:ext cx="458321" cy="458321"/>
          </a:xfrm>
          <a:prstGeom prst="rect">
            <a:avLst/>
          </a:prstGeom>
        </p:spPr>
      </p:pic>
      <p:pic>
        <p:nvPicPr>
          <p:cNvPr id="8" name="Picture 7" descr="Graphical user interface, text&#10;&#10;Description automatically generated with medium confidence">
            <a:extLst>
              <a:ext uri="{FF2B5EF4-FFF2-40B4-BE49-F238E27FC236}">
                <a16:creationId xmlns:a16="http://schemas.microsoft.com/office/drawing/2014/main" xmlns="" id="{30E45B5E-3A85-B7A8-175C-6DB402EAD0EC}"/>
              </a:ext>
            </a:extLst>
          </p:cNvPr>
          <p:cNvPicPr>
            <a:picLocks noChangeAspect="1"/>
          </p:cNvPicPr>
          <p:nvPr/>
        </p:nvPicPr>
        <p:blipFill>
          <a:blip r:embed="rId5"/>
          <a:stretch>
            <a:fillRect/>
          </a:stretch>
        </p:blipFill>
        <p:spPr>
          <a:xfrm>
            <a:off x="5011681" y="105146"/>
            <a:ext cx="7180319" cy="1019932"/>
          </a:xfrm>
          <a:prstGeom prst="rect">
            <a:avLst/>
          </a:prstGeom>
        </p:spPr>
      </p:pic>
    </p:spTree>
    <p:extLst>
      <p:ext uri="{BB962C8B-B14F-4D97-AF65-F5344CB8AC3E}">
        <p14:creationId xmlns:p14="http://schemas.microsoft.com/office/powerpoint/2010/main" val="370558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pic>
        <p:nvPicPr>
          <p:cNvPr id="17" name="Picture 16" descr="A picture containing person&#10;&#10;Description automatically generated">
            <a:extLst>
              <a:ext uri="{FF2B5EF4-FFF2-40B4-BE49-F238E27FC236}">
                <a16:creationId xmlns:a16="http://schemas.microsoft.com/office/drawing/2014/main" xmlns="" id="{FD42CC46-1784-B25E-FD81-3B5DE57129A8}"/>
              </a:ext>
            </a:extLst>
          </p:cNvPr>
          <p:cNvPicPr>
            <a:picLocks noChangeAspect="1"/>
          </p:cNvPicPr>
          <p:nvPr/>
        </p:nvPicPr>
        <p:blipFill>
          <a:blip r:embed="rId3"/>
          <a:stretch>
            <a:fillRect/>
          </a:stretch>
        </p:blipFill>
        <p:spPr>
          <a:xfrm>
            <a:off x="7053847" y="300854"/>
            <a:ext cx="4727413" cy="5982715"/>
          </a:xfrm>
          <a:prstGeom prst="rect">
            <a:avLst/>
          </a:prstGeom>
        </p:spPr>
      </p:pic>
      <p:sp>
        <p:nvSpPr>
          <p:cNvPr id="4" name="TextBox 3">
            <a:extLst>
              <a:ext uri="{FF2B5EF4-FFF2-40B4-BE49-F238E27FC236}">
                <a16:creationId xmlns:a16="http://schemas.microsoft.com/office/drawing/2014/main" xmlns="" id="{271ED624-A990-46C0-C59C-3B425CD5B052}"/>
              </a:ext>
            </a:extLst>
          </p:cNvPr>
          <p:cNvSpPr txBox="1"/>
          <p:nvPr/>
        </p:nvSpPr>
        <p:spPr>
          <a:xfrm>
            <a:off x="384420" y="394452"/>
            <a:ext cx="6039876" cy="1139030"/>
          </a:xfrm>
          <a:prstGeom prst="rect">
            <a:avLst/>
          </a:prstGeom>
          <a:noFill/>
        </p:spPr>
        <p:txBody>
          <a:bodyPr wrap="square" rtlCol="0">
            <a:spAutoFit/>
          </a:bodyPr>
          <a:lstStyle/>
          <a:p>
            <a:pPr>
              <a:lnSpc>
                <a:spcPts val="9000"/>
              </a:lnSpc>
            </a:pPr>
            <a:r>
              <a:rPr lang="en-US" sz="4800" spc="-300" dirty="0">
                <a:solidFill>
                  <a:srgbClr val="B48150"/>
                </a:solidFill>
                <a:latin typeface="Classico URW T OT" panose="02000000000000000000" pitchFamily="2" charset="0"/>
              </a:rPr>
              <a:t>Talk to your boss</a:t>
            </a:r>
          </a:p>
        </p:txBody>
      </p:sp>
      <p:sp>
        <p:nvSpPr>
          <p:cNvPr id="5" name="TextBox 4">
            <a:extLst>
              <a:ext uri="{FF2B5EF4-FFF2-40B4-BE49-F238E27FC236}">
                <a16:creationId xmlns:a16="http://schemas.microsoft.com/office/drawing/2014/main" xmlns="" id="{AC8E4A00-16F1-D3C7-CA1A-7854C3FA84AC}"/>
              </a:ext>
            </a:extLst>
          </p:cNvPr>
          <p:cNvSpPr txBox="1"/>
          <p:nvPr/>
        </p:nvSpPr>
        <p:spPr>
          <a:xfrm>
            <a:off x="384420" y="1533482"/>
            <a:ext cx="6635287" cy="5632311"/>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Know what you need…</a:t>
            </a:r>
          </a:p>
          <a:p>
            <a:r>
              <a:rPr lang="en-US" sz="3600" dirty="0">
                <a:solidFill>
                  <a:srgbClr val="202322"/>
                </a:solidFill>
                <a:latin typeface="Agenda Regular" panose="02000603040000020004" pitchFamily="2" charset="77"/>
              </a:rPr>
              <a:t>				and ask for it!</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Flexibility</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Better communication</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Reasonable timelines</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Office space</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Consistency of work</a:t>
            </a:r>
          </a:p>
          <a:p>
            <a:pPr marL="914400" lvl="1" indent="-457200">
              <a:buFont typeface="Arial" panose="020B0604020202020204" pitchFamily="34" charset="0"/>
              <a:buChar char="•"/>
            </a:pPr>
            <a:r>
              <a:rPr lang="en-US" sz="3600" dirty="0">
                <a:solidFill>
                  <a:srgbClr val="202322"/>
                </a:solidFill>
                <a:latin typeface="Agenda Regular" panose="02000603040000020004" pitchFamily="2" charset="77"/>
              </a:rPr>
              <a:t>Time off</a:t>
            </a:r>
          </a:p>
          <a:p>
            <a:pPr marL="914400" lvl="1" indent="-457200">
              <a:buFont typeface="Arial" panose="020B0604020202020204" pitchFamily="34" charset="0"/>
              <a:buChar char="•"/>
            </a:pPr>
            <a:endParaRPr lang="en-US" sz="3600" dirty="0">
              <a:solidFill>
                <a:srgbClr val="202322"/>
              </a:solidFill>
              <a:latin typeface="Agenda Regular" panose="02000603040000020004" pitchFamily="2" charset="77"/>
            </a:endParaRPr>
          </a:p>
          <a:p>
            <a:pPr marL="914400" lvl="1" indent="-457200">
              <a:buFont typeface="Arial" panose="020B0604020202020204" pitchFamily="34" charset="0"/>
              <a:buChar char="•"/>
            </a:pPr>
            <a:endParaRPr lang="en-US" sz="3600" dirty="0">
              <a:solidFill>
                <a:srgbClr val="202322"/>
              </a:solidFill>
              <a:latin typeface="Agenda Regular" panose="02000603040000020004" pitchFamily="2" charset="77"/>
            </a:endParaRP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4"/>
          <a:stretch>
            <a:fillRect/>
          </a:stretch>
        </p:blipFill>
        <p:spPr>
          <a:xfrm>
            <a:off x="11672622" y="6283569"/>
            <a:ext cx="458321" cy="458321"/>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xmlns="" id="{9BB993EE-F250-6CBC-1AA8-D2575A8D3A1E}"/>
              </a:ext>
            </a:extLst>
          </p:cNvPr>
          <p:cNvPicPr>
            <a:picLocks noChangeAspect="1"/>
          </p:cNvPicPr>
          <p:nvPr/>
        </p:nvPicPr>
        <p:blipFill>
          <a:blip r:embed="rId5"/>
          <a:stretch>
            <a:fillRect/>
          </a:stretch>
        </p:blipFill>
        <p:spPr>
          <a:xfrm>
            <a:off x="5816447" y="31935"/>
            <a:ext cx="6393482" cy="1010520"/>
          </a:xfrm>
          <a:prstGeom prst="rect">
            <a:avLst/>
          </a:prstGeom>
        </p:spPr>
      </p:pic>
    </p:spTree>
    <p:extLst>
      <p:ext uri="{BB962C8B-B14F-4D97-AF65-F5344CB8AC3E}">
        <p14:creationId xmlns:p14="http://schemas.microsoft.com/office/powerpoint/2010/main" val="364894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1D6"/>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71ED624-A990-46C0-C59C-3B425CD5B052}"/>
              </a:ext>
            </a:extLst>
          </p:cNvPr>
          <p:cNvSpPr txBox="1"/>
          <p:nvPr/>
        </p:nvSpPr>
        <p:spPr>
          <a:xfrm>
            <a:off x="0" y="920759"/>
            <a:ext cx="7154548" cy="1569660"/>
          </a:xfrm>
          <a:prstGeom prst="rect">
            <a:avLst/>
          </a:prstGeom>
          <a:noFill/>
        </p:spPr>
        <p:txBody>
          <a:bodyPr wrap="square" rtlCol="0">
            <a:spAutoFit/>
          </a:bodyPr>
          <a:lstStyle/>
          <a:p>
            <a:r>
              <a:rPr lang="en-US" sz="4800" spc="-300" dirty="0">
                <a:solidFill>
                  <a:srgbClr val="B48150"/>
                </a:solidFill>
                <a:latin typeface="Classico URW T OT" panose="02000000000000000000" pitchFamily="2" charset="0"/>
              </a:rPr>
              <a:t>Make Wellbeing Part of Career Development Conversations</a:t>
            </a:r>
          </a:p>
        </p:txBody>
      </p:sp>
      <p:sp>
        <p:nvSpPr>
          <p:cNvPr id="5" name="TextBox 4">
            <a:extLst>
              <a:ext uri="{FF2B5EF4-FFF2-40B4-BE49-F238E27FC236}">
                <a16:creationId xmlns:a16="http://schemas.microsoft.com/office/drawing/2014/main" xmlns="" id="{AC8E4A00-16F1-D3C7-CA1A-7854C3FA84AC}"/>
              </a:ext>
            </a:extLst>
          </p:cNvPr>
          <p:cNvSpPr txBox="1"/>
          <p:nvPr/>
        </p:nvSpPr>
        <p:spPr>
          <a:xfrm>
            <a:off x="418560" y="2490419"/>
            <a:ext cx="6635287" cy="3970318"/>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Have an annual goal be about wellbeing</a:t>
            </a:r>
          </a:p>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Ability to use professional development funds for things like meditation apps or coaching</a:t>
            </a:r>
          </a:p>
          <a:p>
            <a:pPr marL="457200" indent="-457200">
              <a:buFont typeface="Arial" panose="020B0604020202020204" pitchFamily="34" charset="0"/>
              <a:buChar char="•"/>
            </a:pPr>
            <a:r>
              <a:rPr lang="en-US" sz="3600" dirty="0">
                <a:solidFill>
                  <a:srgbClr val="202322"/>
                </a:solidFill>
                <a:latin typeface="Agenda Regular" panose="02000603040000020004" pitchFamily="2" charset="77"/>
              </a:rPr>
              <a:t>Ensure that employees schedule &amp; take time off</a:t>
            </a:r>
          </a:p>
        </p:txBody>
      </p:sp>
      <p:pic>
        <p:nvPicPr>
          <p:cNvPr id="7" name="Picture 6" descr="Icon&#10;&#10;Description automatically generated">
            <a:extLst>
              <a:ext uri="{FF2B5EF4-FFF2-40B4-BE49-F238E27FC236}">
                <a16:creationId xmlns:a16="http://schemas.microsoft.com/office/drawing/2014/main" xmlns="" id="{B7BF6955-9021-C061-1DB0-5ED9E4B4097A}"/>
              </a:ext>
            </a:extLst>
          </p:cNvPr>
          <p:cNvPicPr>
            <a:picLocks noChangeAspect="1"/>
          </p:cNvPicPr>
          <p:nvPr/>
        </p:nvPicPr>
        <p:blipFill>
          <a:blip r:embed="rId3"/>
          <a:stretch>
            <a:fillRect/>
          </a:stretch>
        </p:blipFill>
        <p:spPr>
          <a:xfrm>
            <a:off x="11683316" y="6399679"/>
            <a:ext cx="458321" cy="458321"/>
          </a:xfrm>
          <a:prstGeom prst="rect">
            <a:avLst/>
          </a:prstGeom>
        </p:spPr>
      </p:pic>
      <p:pic>
        <p:nvPicPr>
          <p:cNvPr id="2" name="Picture 1" descr="Graphical user interface, text&#10;&#10;Description automatically generated">
            <a:extLst>
              <a:ext uri="{FF2B5EF4-FFF2-40B4-BE49-F238E27FC236}">
                <a16:creationId xmlns:a16="http://schemas.microsoft.com/office/drawing/2014/main" xmlns="" id="{25FCCB68-7DFE-6380-CFB0-C6EC1ABE6771}"/>
              </a:ext>
            </a:extLst>
          </p:cNvPr>
          <p:cNvPicPr>
            <a:picLocks noChangeAspect="1"/>
          </p:cNvPicPr>
          <p:nvPr/>
        </p:nvPicPr>
        <p:blipFill>
          <a:blip r:embed="rId4"/>
          <a:stretch>
            <a:fillRect/>
          </a:stretch>
        </p:blipFill>
        <p:spPr>
          <a:xfrm>
            <a:off x="5816447" y="31935"/>
            <a:ext cx="6393482" cy="1010520"/>
          </a:xfrm>
          <a:prstGeom prst="rect">
            <a:avLst/>
          </a:prstGeom>
        </p:spPr>
      </p:pic>
      <p:pic>
        <p:nvPicPr>
          <p:cNvPr id="11" name="Picture 10" descr="Women talking in office">
            <a:extLst>
              <a:ext uri="{FF2B5EF4-FFF2-40B4-BE49-F238E27FC236}">
                <a16:creationId xmlns:a16="http://schemas.microsoft.com/office/drawing/2014/main" xmlns="" id="{19598185-8DA8-FE5E-46CD-2E052EDBA215}"/>
              </a:ext>
            </a:extLst>
          </p:cNvPr>
          <p:cNvPicPr>
            <a:picLocks noChangeAspect="1"/>
          </p:cNvPicPr>
          <p:nvPr/>
        </p:nvPicPr>
        <p:blipFill rotWithShape="1">
          <a:blip r:embed="rId5"/>
          <a:srcRect l="17742" r="17604"/>
          <a:stretch/>
        </p:blipFill>
        <p:spPr>
          <a:xfrm>
            <a:off x="7053847" y="960664"/>
            <a:ext cx="4719593" cy="5186728"/>
          </a:xfrm>
          <a:prstGeom prst="rect">
            <a:avLst/>
          </a:prstGeom>
        </p:spPr>
      </p:pic>
    </p:spTree>
    <p:extLst>
      <p:ext uri="{BB962C8B-B14F-4D97-AF65-F5344CB8AC3E}">
        <p14:creationId xmlns:p14="http://schemas.microsoft.com/office/powerpoint/2010/main" val="526772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7616</TotalTime>
  <Words>795</Words>
  <Application>Microsoft Office PowerPoint</Application>
  <PresentationFormat>Custom</PresentationFormat>
  <Paragraphs>145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Nguyen</dc:creator>
  <cp:lastModifiedBy>Mary</cp:lastModifiedBy>
  <cp:revision>17</cp:revision>
  <dcterms:created xsi:type="dcterms:W3CDTF">2022-06-30T20:10:49Z</dcterms:created>
  <dcterms:modified xsi:type="dcterms:W3CDTF">2023-03-10T17:52:24Z</dcterms:modified>
</cp:coreProperties>
</file>